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5"/>
  </p:notesMasterIdLst>
  <p:sldIdLst>
    <p:sldId id="1025" r:id="rId4"/>
    <p:sldId id="1026" r:id="rId5"/>
    <p:sldId id="1024" r:id="rId6"/>
    <p:sldId id="1015" r:id="rId7"/>
    <p:sldId id="1019" r:id="rId8"/>
    <p:sldId id="1027" r:id="rId9"/>
    <p:sldId id="1022" r:id="rId10"/>
    <p:sldId id="1028" r:id="rId11"/>
    <p:sldId id="1020" r:id="rId12"/>
    <p:sldId id="1033" r:id="rId13"/>
    <p:sldId id="260" r:id="rId14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00" userDrawn="1">
          <p15:clr>
            <a:srgbClr val="A4A3A4"/>
          </p15:clr>
        </p15:guide>
        <p15:guide id="3" orient="horz" pos="45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561"/>
    <a:srgbClr val="99D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0FCBD-017E-4C42-A10E-7937BDD4A728}" v="21" dt="2024-11-25T11:07:34.5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3447" autoAdjust="0"/>
  </p:normalViewPr>
  <p:slideViewPr>
    <p:cSldViewPr>
      <p:cViewPr varScale="1">
        <p:scale>
          <a:sx n="53" d="100"/>
          <a:sy n="53" d="100"/>
        </p:scale>
        <p:origin x="1224" y="56"/>
      </p:cViewPr>
      <p:guideLst>
        <p:guide pos="200"/>
        <p:guide orient="horz" pos="4590"/>
      </p:guideLst>
    </p:cSldViewPr>
  </p:slideViewPr>
  <p:outlineViewPr>
    <p:cViewPr>
      <p:scale>
        <a:sx n="33" d="100"/>
        <a:sy n="33" d="100"/>
      </p:scale>
      <p:origin x="0" y="-23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, Christine" userId="a312fc4e-6962-4262-b6aa-2fc370fb3c2d" providerId="ADAL" clId="{AE750447-1BAD-46B2-9BA0-C9E6BA13E306}"/>
    <pc:docChg chg="undo custSel addSld delSld modSld sldOrd">
      <pc:chgData name="Hanna, Christine" userId="a312fc4e-6962-4262-b6aa-2fc370fb3c2d" providerId="ADAL" clId="{AE750447-1BAD-46B2-9BA0-C9E6BA13E306}" dt="2024-11-14T09:29:21.449" v="1391" actId="20577"/>
      <pc:docMkLst>
        <pc:docMk/>
      </pc:docMkLst>
      <pc:sldChg chg="addSp modSp mod">
        <pc:chgData name="Hanna, Christine" userId="a312fc4e-6962-4262-b6aa-2fc370fb3c2d" providerId="ADAL" clId="{AE750447-1BAD-46B2-9BA0-C9E6BA13E306}" dt="2024-11-06T13:55:11.107" v="1376" actId="20577"/>
        <pc:sldMkLst>
          <pc:docMk/>
          <pc:sldMk cId="1692037407" sldId="1011"/>
        </pc:sldMkLst>
        <pc:spChg chg="mod">
          <ac:chgData name="Hanna, Christine" userId="a312fc4e-6962-4262-b6aa-2fc370fb3c2d" providerId="ADAL" clId="{AE750447-1BAD-46B2-9BA0-C9E6BA13E306}" dt="2024-11-06T13:04:18.374" v="1293" actId="1076"/>
          <ac:spMkLst>
            <pc:docMk/>
            <pc:sldMk cId="1692037407" sldId="1011"/>
            <ac:spMk id="6" creationId="{00000000-0000-0000-0000-000000000000}"/>
          </ac:spMkLst>
        </pc:spChg>
        <pc:spChg chg="mod">
          <ac:chgData name="Hanna, Christine" userId="a312fc4e-6962-4262-b6aa-2fc370fb3c2d" providerId="ADAL" clId="{AE750447-1BAD-46B2-9BA0-C9E6BA13E306}" dt="2024-11-06T13:53:20.449" v="1356" actId="14100"/>
          <ac:spMkLst>
            <pc:docMk/>
            <pc:sldMk cId="1692037407" sldId="1011"/>
            <ac:spMk id="7" creationId="{9FB8CFCD-EE48-4397-94D1-524C13EEB735}"/>
          </ac:spMkLst>
        </pc:spChg>
        <pc:spChg chg="add mod">
          <ac:chgData name="Hanna, Christine" userId="a312fc4e-6962-4262-b6aa-2fc370fb3c2d" providerId="ADAL" clId="{AE750447-1BAD-46B2-9BA0-C9E6BA13E306}" dt="2024-11-06T13:54:58.261" v="1373" actId="120"/>
          <ac:spMkLst>
            <pc:docMk/>
            <pc:sldMk cId="1692037407" sldId="1011"/>
            <ac:spMk id="8" creationId="{EE0414A4-599D-F3C3-C4D2-3397FA165B4F}"/>
          </ac:spMkLst>
        </pc:spChg>
        <pc:spChg chg="add mod">
          <ac:chgData name="Hanna, Christine" userId="a312fc4e-6962-4262-b6aa-2fc370fb3c2d" providerId="ADAL" clId="{AE750447-1BAD-46B2-9BA0-C9E6BA13E306}" dt="2024-11-06T13:55:11.107" v="1376" actId="20577"/>
          <ac:spMkLst>
            <pc:docMk/>
            <pc:sldMk cId="1692037407" sldId="1011"/>
            <ac:spMk id="9" creationId="{6AD5DD11-B03C-CB35-1357-F57E4A83782F}"/>
          </ac:spMkLst>
        </pc:spChg>
        <pc:spChg chg="mod">
          <ac:chgData name="Hanna, Christine" userId="a312fc4e-6962-4262-b6aa-2fc370fb3c2d" providerId="ADAL" clId="{AE750447-1BAD-46B2-9BA0-C9E6BA13E306}" dt="2024-11-06T13:53:25.680" v="1357" actId="14100"/>
          <ac:spMkLst>
            <pc:docMk/>
            <pc:sldMk cId="1692037407" sldId="1011"/>
            <ac:spMk id="10" creationId="{FF286A3C-2A1A-42D4-A0B9-E078F79B7481}"/>
          </ac:spMkLst>
        </pc:spChg>
      </pc:sldChg>
      <pc:sldChg chg="modSp del mod">
        <pc:chgData name="Hanna, Christine" userId="a312fc4e-6962-4262-b6aa-2fc370fb3c2d" providerId="ADAL" clId="{AE750447-1BAD-46B2-9BA0-C9E6BA13E306}" dt="2024-11-06T13:53:39.381" v="1359" actId="47"/>
        <pc:sldMkLst>
          <pc:docMk/>
          <pc:sldMk cId="2151916955" sldId="1012"/>
        </pc:sldMkLst>
        <pc:spChg chg="mod">
          <ac:chgData name="Hanna, Christine" userId="a312fc4e-6962-4262-b6aa-2fc370fb3c2d" providerId="ADAL" clId="{AE750447-1BAD-46B2-9BA0-C9E6BA13E306}" dt="2024-11-06T13:03:54.076" v="1291" actId="255"/>
          <ac:spMkLst>
            <pc:docMk/>
            <pc:sldMk cId="2151916955" sldId="1012"/>
            <ac:spMk id="7" creationId="{9FB8CFCD-EE48-4397-94D1-524C13EEB735}"/>
          </ac:spMkLst>
        </pc:spChg>
        <pc:spChg chg="mod">
          <ac:chgData name="Hanna, Christine" userId="a312fc4e-6962-4262-b6aa-2fc370fb3c2d" providerId="ADAL" clId="{AE750447-1BAD-46B2-9BA0-C9E6BA13E306}" dt="2024-11-06T13:04:00.946" v="1292" actId="255"/>
          <ac:spMkLst>
            <pc:docMk/>
            <pc:sldMk cId="2151916955" sldId="1012"/>
            <ac:spMk id="10" creationId="{FF286A3C-2A1A-42D4-A0B9-E078F79B7481}"/>
          </ac:spMkLst>
        </pc:spChg>
      </pc:sldChg>
      <pc:sldChg chg="modSp mod">
        <pc:chgData name="Hanna, Christine" userId="a312fc4e-6962-4262-b6aa-2fc370fb3c2d" providerId="ADAL" clId="{AE750447-1BAD-46B2-9BA0-C9E6BA13E306}" dt="2024-11-06T12:14:32.385" v="1281" actId="20577"/>
        <pc:sldMkLst>
          <pc:docMk/>
          <pc:sldMk cId="1152541225" sldId="1023"/>
        </pc:sldMkLst>
        <pc:spChg chg="mod">
          <ac:chgData name="Hanna, Christine" userId="a312fc4e-6962-4262-b6aa-2fc370fb3c2d" providerId="ADAL" clId="{AE750447-1BAD-46B2-9BA0-C9E6BA13E306}" dt="2024-11-06T12:14:32.385" v="1281" actId="20577"/>
          <ac:spMkLst>
            <pc:docMk/>
            <pc:sldMk cId="1152541225" sldId="1023"/>
            <ac:spMk id="13" creationId="{369A5BC5-A6F2-03C0-096F-A6D4AEAE5010}"/>
          </ac:spMkLst>
        </pc:spChg>
      </pc:sldChg>
      <pc:sldChg chg="modSp mod">
        <pc:chgData name="Hanna, Christine" userId="a312fc4e-6962-4262-b6aa-2fc370fb3c2d" providerId="ADAL" clId="{AE750447-1BAD-46B2-9BA0-C9E6BA13E306}" dt="2024-11-14T09:29:21.449" v="1391" actId="20577"/>
        <pc:sldMkLst>
          <pc:docMk/>
          <pc:sldMk cId="61661452" sldId="1030"/>
        </pc:sldMkLst>
        <pc:spChg chg="mod">
          <ac:chgData name="Hanna, Christine" userId="a312fc4e-6962-4262-b6aa-2fc370fb3c2d" providerId="ADAL" clId="{AE750447-1BAD-46B2-9BA0-C9E6BA13E306}" dt="2024-11-14T09:29:21.449" v="1391" actId="20577"/>
          <ac:spMkLst>
            <pc:docMk/>
            <pc:sldMk cId="61661452" sldId="1030"/>
            <ac:spMk id="10" creationId="{B90D9A7E-2C7B-825F-B6D5-5FEDF6410331}"/>
          </ac:spMkLst>
        </pc:spChg>
      </pc:sldChg>
      <pc:sldChg chg="modSp mod">
        <pc:chgData name="Hanna, Christine" userId="a312fc4e-6962-4262-b6aa-2fc370fb3c2d" providerId="ADAL" clId="{AE750447-1BAD-46B2-9BA0-C9E6BA13E306}" dt="2024-11-14T09:28:39.346" v="1382" actId="20577"/>
        <pc:sldMkLst>
          <pc:docMk/>
          <pc:sldMk cId="2502967338" sldId="1031"/>
        </pc:sldMkLst>
        <pc:spChg chg="mod">
          <ac:chgData name="Hanna, Christine" userId="a312fc4e-6962-4262-b6aa-2fc370fb3c2d" providerId="ADAL" clId="{AE750447-1BAD-46B2-9BA0-C9E6BA13E306}" dt="2024-11-14T09:28:39.346" v="1382" actId="20577"/>
          <ac:spMkLst>
            <pc:docMk/>
            <pc:sldMk cId="2502967338" sldId="1031"/>
            <ac:spMk id="17" creationId="{21928B90-E0F2-2624-BA11-C25CA74B6FE8}"/>
          </ac:spMkLst>
        </pc:spChg>
      </pc:sldChg>
      <pc:sldChg chg="modSp mod">
        <pc:chgData name="Hanna, Christine" userId="a312fc4e-6962-4262-b6aa-2fc370fb3c2d" providerId="ADAL" clId="{AE750447-1BAD-46B2-9BA0-C9E6BA13E306}" dt="2024-11-14T09:28:47.670" v="1384" actId="20577"/>
        <pc:sldMkLst>
          <pc:docMk/>
          <pc:sldMk cId="3965610059" sldId="1032"/>
        </pc:sldMkLst>
        <pc:spChg chg="mod">
          <ac:chgData name="Hanna, Christine" userId="a312fc4e-6962-4262-b6aa-2fc370fb3c2d" providerId="ADAL" clId="{AE750447-1BAD-46B2-9BA0-C9E6BA13E306}" dt="2024-11-14T09:28:47.670" v="1384" actId="20577"/>
          <ac:spMkLst>
            <pc:docMk/>
            <pc:sldMk cId="3965610059" sldId="1032"/>
            <ac:spMk id="11" creationId="{00D58005-C82B-B24E-D0CB-369D4D53511F}"/>
          </ac:spMkLst>
        </pc:spChg>
      </pc:sldChg>
      <pc:sldChg chg="modSp add mod">
        <pc:chgData name="Hanna, Christine" userId="a312fc4e-6962-4262-b6aa-2fc370fb3c2d" providerId="ADAL" clId="{AE750447-1BAD-46B2-9BA0-C9E6BA13E306}" dt="2024-11-14T09:28:32.383" v="1380" actId="20577"/>
        <pc:sldMkLst>
          <pc:docMk/>
          <pc:sldMk cId="2064397716" sldId="1033"/>
        </pc:sldMkLst>
        <pc:spChg chg="mod">
          <ac:chgData name="Hanna, Christine" userId="a312fc4e-6962-4262-b6aa-2fc370fb3c2d" providerId="ADAL" clId="{AE750447-1BAD-46B2-9BA0-C9E6BA13E306}" dt="2024-11-14T09:28:32.383" v="1380" actId="20577"/>
          <ac:spMkLst>
            <pc:docMk/>
            <pc:sldMk cId="2064397716" sldId="1033"/>
            <ac:spMk id="17" creationId="{C7658540-2534-5BD4-A260-EB72CE51E000}"/>
          </ac:spMkLst>
        </pc:spChg>
      </pc:sldChg>
      <pc:sldChg chg="addSp delSp modSp add mod setBg">
        <pc:chgData name="Hanna, Christine" userId="a312fc4e-6962-4262-b6aa-2fc370fb3c2d" providerId="ADAL" clId="{AE750447-1BAD-46B2-9BA0-C9E6BA13E306}" dt="2024-11-06T13:02:52.146" v="1288" actId="20577"/>
        <pc:sldMkLst>
          <pc:docMk/>
          <pc:sldMk cId="1273164102" sldId="1034"/>
        </pc:sldMkLst>
        <pc:spChg chg="mod">
          <ac:chgData name="Hanna, Christine" userId="a312fc4e-6962-4262-b6aa-2fc370fb3c2d" providerId="ADAL" clId="{AE750447-1BAD-46B2-9BA0-C9E6BA13E306}" dt="2024-11-06T08:54:15.720" v="119" actId="20577"/>
          <ac:spMkLst>
            <pc:docMk/>
            <pc:sldMk cId="1273164102" sldId="1034"/>
            <ac:spMk id="5" creationId="{8947830D-B26A-00D8-B4A0-9D2CDC4F69F3}"/>
          </ac:spMkLst>
        </pc:spChg>
        <pc:graphicFrameChg chg="add del mod modGraphic">
          <ac:chgData name="Hanna, Christine" userId="a312fc4e-6962-4262-b6aa-2fc370fb3c2d" providerId="ADAL" clId="{AE750447-1BAD-46B2-9BA0-C9E6BA13E306}" dt="2024-11-06T08:55:38.272" v="124" actId="478"/>
          <ac:graphicFrameMkLst>
            <pc:docMk/>
            <pc:sldMk cId="1273164102" sldId="1034"/>
            <ac:graphicFrameMk id="10" creationId="{ACEE4F32-1048-1543-BF0D-EBF9FA778487}"/>
          </ac:graphicFrameMkLst>
        </pc:graphicFrameChg>
        <pc:graphicFrameChg chg="add del mod modGraphic">
          <ac:chgData name="Hanna, Christine" userId="a312fc4e-6962-4262-b6aa-2fc370fb3c2d" providerId="ADAL" clId="{AE750447-1BAD-46B2-9BA0-C9E6BA13E306}" dt="2024-11-06T09:17:04.192" v="144" actId="478"/>
          <ac:graphicFrameMkLst>
            <pc:docMk/>
            <pc:sldMk cId="1273164102" sldId="1034"/>
            <ac:graphicFrameMk id="11" creationId="{3F996654-A6C7-5B6F-9BC3-908118CE0C0A}"/>
          </ac:graphicFrameMkLst>
        </pc:graphicFrameChg>
        <pc:graphicFrameChg chg="add del mod">
          <ac:chgData name="Hanna, Christine" userId="a312fc4e-6962-4262-b6aa-2fc370fb3c2d" providerId="ADAL" clId="{AE750447-1BAD-46B2-9BA0-C9E6BA13E306}" dt="2024-11-06T09:15:45.133" v="139" actId="478"/>
          <ac:graphicFrameMkLst>
            <pc:docMk/>
            <pc:sldMk cId="1273164102" sldId="1034"/>
            <ac:graphicFrameMk id="12" creationId="{FE954C08-73F2-D96C-F38C-5E15C9531B7A}"/>
          </ac:graphicFrameMkLst>
        </pc:graphicFrameChg>
        <pc:graphicFrameChg chg="add del mod">
          <ac:chgData name="Hanna, Christine" userId="a312fc4e-6962-4262-b6aa-2fc370fb3c2d" providerId="ADAL" clId="{AE750447-1BAD-46B2-9BA0-C9E6BA13E306}" dt="2024-11-06T09:16:31.941" v="142" actId="478"/>
          <ac:graphicFrameMkLst>
            <pc:docMk/>
            <pc:sldMk cId="1273164102" sldId="1034"/>
            <ac:graphicFrameMk id="13" creationId="{B047ADB6-D554-3171-1C43-6A5C302E728B}"/>
          </ac:graphicFrameMkLst>
        </pc:graphicFrameChg>
        <pc:graphicFrameChg chg="add del">
          <ac:chgData name="Hanna, Christine" userId="a312fc4e-6962-4262-b6aa-2fc370fb3c2d" providerId="ADAL" clId="{AE750447-1BAD-46B2-9BA0-C9E6BA13E306}" dt="2024-11-06T09:17:48.059" v="149" actId="478"/>
          <ac:graphicFrameMkLst>
            <pc:docMk/>
            <pc:sldMk cId="1273164102" sldId="1034"/>
            <ac:graphicFrameMk id="14" creationId="{36DB0285-971F-D2C8-F0D1-F1AE727F8C1D}"/>
          </ac:graphicFrameMkLst>
        </pc:graphicFrameChg>
        <pc:graphicFrameChg chg="add del mod modGraphic">
          <ac:chgData name="Hanna, Christine" userId="a312fc4e-6962-4262-b6aa-2fc370fb3c2d" providerId="ADAL" clId="{AE750447-1BAD-46B2-9BA0-C9E6BA13E306}" dt="2024-11-06T09:48:30.657" v="325" actId="478"/>
          <ac:graphicFrameMkLst>
            <pc:docMk/>
            <pc:sldMk cId="1273164102" sldId="1034"/>
            <ac:graphicFrameMk id="15" creationId="{D79AFEC1-5287-E7F6-9722-223F81E7FC3E}"/>
          </ac:graphicFrameMkLst>
        </pc:graphicFrameChg>
        <pc:graphicFrameChg chg="add mod modGraphic">
          <ac:chgData name="Hanna, Christine" userId="a312fc4e-6962-4262-b6aa-2fc370fb3c2d" providerId="ADAL" clId="{AE750447-1BAD-46B2-9BA0-C9E6BA13E306}" dt="2024-11-06T13:02:52.146" v="1288" actId="20577"/>
          <ac:graphicFrameMkLst>
            <pc:docMk/>
            <pc:sldMk cId="1273164102" sldId="1034"/>
            <ac:graphicFrameMk id="16" creationId="{2A9E8E38-24FD-3319-7441-BEC93770A0C0}"/>
          </ac:graphicFrameMkLst>
        </pc:graphicFrameChg>
        <pc:picChg chg="add del mod">
          <ac:chgData name="Hanna, Christine" userId="a312fc4e-6962-4262-b6aa-2fc370fb3c2d" providerId="ADAL" clId="{AE750447-1BAD-46B2-9BA0-C9E6BA13E306}" dt="2024-11-06T08:31:35.125" v="59" actId="478"/>
          <ac:picMkLst>
            <pc:docMk/>
            <pc:sldMk cId="1273164102" sldId="1034"/>
            <ac:picMk id="4" creationId="{2DAD733C-48B8-8EF7-755B-76EC1DD3A0F0}"/>
          </ac:picMkLst>
        </pc:picChg>
        <pc:picChg chg="del">
          <ac:chgData name="Hanna, Christine" userId="a312fc4e-6962-4262-b6aa-2fc370fb3c2d" providerId="ADAL" clId="{AE750447-1BAD-46B2-9BA0-C9E6BA13E306}" dt="2024-11-06T08:28:45.993" v="40" actId="478"/>
          <ac:picMkLst>
            <pc:docMk/>
            <pc:sldMk cId="1273164102" sldId="1034"/>
            <ac:picMk id="8" creationId="{D0357F0B-F15A-255E-65FA-3F95797861B4}"/>
          </ac:picMkLst>
        </pc:picChg>
        <pc:picChg chg="add del mod">
          <ac:chgData name="Hanna, Christine" userId="a312fc4e-6962-4262-b6aa-2fc370fb3c2d" providerId="ADAL" clId="{AE750447-1BAD-46B2-9BA0-C9E6BA13E306}" dt="2024-11-06T08:31:38.079" v="61" actId="478"/>
          <ac:picMkLst>
            <pc:docMk/>
            <pc:sldMk cId="1273164102" sldId="1034"/>
            <ac:picMk id="9" creationId="{FD3190D2-B66B-9974-E9E1-83F897C0B892}"/>
          </ac:picMkLst>
        </pc:picChg>
      </pc:sldChg>
      <pc:sldChg chg="addSp delSp modSp add mod">
        <pc:chgData name="Hanna, Christine" userId="a312fc4e-6962-4262-b6aa-2fc370fb3c2d" providerId="ADAL" clId="{AE750447-1BAD-46B2-9BA0-C9E6BA13E306}" dt="2024-11-06T12:09:54.433" v="1275" actId="20577"/>
        <pc:sldMkLst>
          <pc:docMk/>
          <pc:sldMk cId="2775144398" sldId="1035"/>
        </pc:sldMkLst>
        <pc:spChg chg="add del">
          <ac:chgData name="Hanna, Christine" userId="a312fc4e-6962-4262-b6aa-2fc370fb3c2d" providerId="ADAL" clId="{AE750447-1BAD-46B2-9BA0-C9E6BA13E306}" dt="2024-11-06T10:00:52.245" v="457" actId="22"/>
          <ac:spMkLst>
            <pc:docMk/>
            <pc:sldMk cId="2775144398" sldId="1035"/>
            <ac:spMk id="4" creationId="{E6BD8553-6D1F-516C-75F7-6AD1C036D2D8}"/>
          </ac:spMkLst>
        </pc:spChg>
        <pc:spChg chg="mod">
          <ac:chgData name="Hanna, Christine" userId="a312fc4e-6962-4262-b6aa-2fc370fb3c2d" providerId="ADAL" clId="{AE750447-1BAD-46B2-9BA0-C9E6BA13E306}" dt="2024-11-06T10:02:58.081" v="533" actId="33524"/>
          <ac:spMkLst>
            <pc:docMk/>
            <pc:sldMk cId="2775144398" sldId="1035"/>
            <ac:spMk id="5" creationId="{6E21FBC9-DDFD-CD62-07D5-857E26E3F2BC}"/>
          </ac:spMkLst>
        </pc:spChg>
        <pc:graphicFrameChg chg="add mod modGraphic">
          <ac:chgData name="Hanna, Christine" userId="a312fc4e-6962-4262-b6aa-2fc370fb3c2d" providerId="ADAL" clId="{AE750447-1BAD-46B2-9BA0-C9E6BA13E306}" dt="2024-11-06T12:09:54.433" v="1275" actId="20577"/>
          <ac:graphicFrameMkLst>
            <pc:docMk/>
            <pc:sldMk cId="2775144398" sldId="1035"/>
            <ac:graphicFrameMk id="6" creationId="{0560C5F4-D26E-6076-8F77-3E5580604AA5}"/>
          </ac:graphicFrameMkLst>
        </pc:graphicFrameChg>
        <pc:picChg chg="mod">
          <ac:chgData name="Hanna, Christine" userId="a312fc4e-6962-4262-b6aa-2fc370fb3c2d" providerId="ADAL" clId="{AE750447-1BAD-46B2-9BA0-C9E6BA13E306}" dt="2024-11-06T08:33:17.169" v="86" actId="1076"/>
          <ac:picMkLst>
            <pc:docMk/>
            <pc:sldMk cId="2775144398" sldId="1035"/>
            <ac:picMk id="7" creationId="{57DA3E89-C59C-5D4C-CA78-E4FCA1452224}"/>
          </ac:picMkLst>
        </pc:picChg>
        <pc:picChg chg="del">
          <ac:chgData name="Hanna, Christine" userId="a312fc4e-6962-4262-b6aa-2fc370fb3c2d" providerId="ADAL" clId="{AE750447-1BAD-46B2-9BA0-C9E6BA13E306}" dt="2024-11-06T08:33:13.439" v="85" actId="478"/>
          <ac:picMkLst>
            <pc:docMk/>
            <pc:sldMk cId="2775144398" sldId="1035"/>
            <ac:picMk id="8" creationId="{A8F0839A-7FD3-8F97-4759-6684B9718F4E}"/>
          </ac:picMkLst>
        </pc:picChg>
      </pc:sldChg>
      <pc:sldChg chg="addSp modSp add mod ord">
        <pc:chgData name="Hanna, Christine" userId="a312fc4e-6962-4262-b6aa-2fc370fb3c2d" providerId="ADAL" clId="{AE750447-1BAD-46B2-9BA0-C9E6BA13E306}" dt="2024-11-06T13:02:41.939" v="1287" actId="113"/>
        <pc:sldMkLst>
          <pc:docMk/>
          <pc:sldMk cId="3426587815" sldId="1036"/>
        </pc:sldMkLst>
        <pc:spChg chg="mod">
          <ac:chgData name="Hanna, Christine" userId="a312fc4e-6962-4262-b6aa-2fc370fb3c2d" providerId="ADAL" clId="{AE750447-1BAD-46B2-9BA0-C9E6BA13E306}" dt="2024-11-06T13:02:20.990" v="1282" actId="1076"/>
          <ac:spMkLst>
            <pc:docMk/>
            <pc:sldMk cId="3426587815" sldId="1036"/>
            <ac:spMk id="5" creationId="{44E4CF33-9F74-4F81-5036-AA93BED0075B}"/>
          </ac:spMkLst>
        </pc:spChg>
        <pc:graphicFrameChg chg="add mod modGraphic">
          <ac:chgData name="Hanna, Christine" userId="a312fc4e-6962-4262-b6aa-2fc370fb3c2d" providerId="ADAL" clId="{AE750447-1BAD-46B2-9BA0-C9E6BA13E306}" dt="2024-11-06T13:02:41.939" v="1287" actId="113"/>
          <ac:graphicFrameMkLst>
            <pc:docMk/>
            <pc:sldMk cId="3426587815" sldId="1036"/>
            <ac:graphicFrameMk id="6" creationId="{9065AA9B-4526-AAF9-D2D5-D100AB2092A5}"/>
          </ac:graphicFrameMkLst>
        </pc:graphicFrameChg>
        <pc:picChg chg="add mod">
          <ac:chgData name="Hanna, Christine" userId="a312fc4e-6962-4262-b6aa-2fc370fb3c2d" providerId="ADAL" clId="{AE750447-1BAD-46B2-9BA0-C9E6BA13E306}" dt="2024-11-06T10:35:09.653" v="717" actId="1076"/>
          <ac:picMkLst>
            <pc:docMk/>
            <pc:sldMk cId="3426587815" sldId="1036"/>
            <ac:picMk id="2" creationId="{476C3E4E-20D6-475C-DF80-D813C2A0A5A7}"/>
          </ac:picMkLst>
        </pc:picChg>
        <pc:picChg chg="add mod">
          <ac:chgData name="Hanna, Christine" userId="a312fc4e-6962-4262-b6aa-2fc370fb3c2d" providerId="ADAL" clId="{AE750447-1BAD-46B2-9BA0-C9E6BA13E306}" dt="2024-11-06T10:35:08.907" v="715" actId="14100"/>
          <ac:picMkLst>
            <pc:docMk/>
            <pc:sldMk cId="3426587815" sldId="1036"/>
            <ac:picMk id="4" creationId="{5D956CB2-E1D3-9C85-C7B8-D2B2DF1F0551}"/>
          </ac:picMkLst>
        </pc:picChg>
      </pc:sldChg>
      <pc:sldChg chg="modSp del mod">
        <pc:chgData name="Hanna, Christine" userId="a312fc4e-6962-4262-b6aa-2fc370fb3c2d" providerId="ADAL" clId="{AE750447-1BAD-46B2-9BA0-C9E6BA13E306}" dt="2024-11-06T13:55:30.996" v="1378" actId="47"/>
        <pc:sldMkLst>
          <pc:docMk/>
          <pc:sldMk cId="2389329984" sldId="1037"/>
        </pc:sldMkLst>
        <pc:spChg chg="mod">
          <ac:chgData name="Hanna, Christine" userId="a312fc4e-6962-4262-b6aa-2fc370fb3c2d" providerId="ADAL" clId="{AE750447-1BAD-46B2-9BA0-C9E6BA13E306}" dt="2024-11-06T13:05:34.026" v="1301" actId="20577"/>
          <ac:spMkLst>
            <pc:docMk/>
            <pc:sldMk cId="2389329984" sldId="1037"/>
            <ac:spMk id="7" creationId="{1F3CACA6-AA9A-1D39-4B28-9521DF57257C}"/>
          </ac:spMkLst>
        </pc:spChg>
        <pc:spChg chg="mod">
          <ac:chgData name="Hanna, Christine" userId="a312fc4e-6962-4262-b6aa-2fc370fb3c2d" providerId="ADAL" clId="{AE750447-1BAD-46B2-9BA0-C9E6BA13E306}" dt="2024-11-06T13:05:39.265" v="1302" actId="20577"/>
          <ac:spMkLst>
            <pc:docMk/>
            <pc:sldMk cId="2389329984" sldId="1037"/>
            <ac:spMk id="10" creationId="{85814539-1D8E-B6A0-2AF1-5479E2CE36A6}"/>
          </ac:spMkLst>
        </pc:spChg>
      </pc:sldChg>
      <pc:sldChg chg="add del">
        <pc:chgData name="Hanna, Christine" userId="a312fc4e-6962-4262-b6aa-2fc370fb3c2d" providerId="ADAL" clId="{AE750447-1BAD-46B2-9BA0-C9E6BA13E306}" dt="2024-11-06T13:55:28.686" v="1377" actId="47"/>
        <pc:sldMkLst>
          <pc:docMk/>
          <pc:sldMk cId="3497631866" sldId="1038"/>
        </pc:sldMkLst>
      </pc:sldChg>
    </pc:docChg>
  </pc:docChgLst>
  <pc:docChgLst>
    <pc:chgData name="Hanna, Christine" userId="a312fc4e-6962-4262-b6aa-2fc370fb3c2d" providerId="ADAL" clId="{28DCDDCB-D2F5-4830-9882-ED0D03991C04}"/>
    <pc:docChg chg="undo custSel modSld">
      <pc:chgData name="Hanna, Christine" userId="a312fc4e-6962-4262-b6aa-2fc370fb3c2d" providerId="ADAL" clId="{28DCDDCB-D2F5-4830-9882-ED0D03991C04}" dt="2024-11-16T22:35:41.019" v="594" actId="313"/>
      <pc:docMkLst>
        <pc:docMk/>
      </pc:docMkLst>
      <pc:sldChg chg="modSp mod">
        <pc:chgData name="Hanna, Christine" userId="a312fc4e-6962-4262-b6aa-2fc370fb3c2d" providerId="ADAL" clId="{28DCDDCB-D2F5-4830-9882-ED0D03991C04}" dt="2024-11-15T21:00:19.379" v="593" actId="1035"/>
        <pc:sldMkLst>
          <pc:docMk/>
          <pc:sldMk cId="0" sldId="258"/>
        </pc:sldMkLst>
        <pc:picChg chg="mod">
          <ac:chgData name="Hanna, Christine" userId="a312fc4e-6962-4262-b6aa-2fc370fb3c2d" providerId="ADAL" clId="{28DCDDCB-D2F5-4830-9882-ED0D03991C04}" dt="2024-11-15T21:00:19.379" v="593" actId="1035"/>
          <ac:picMkLst>
            <pc:docMk/>
            <pc:sldMk cId="0" sldId="258"/>
            <ac:picMk id="17" creationId="{BC935319-D1BE-C8A9-FFB3-B353B4629F46}"/>
          </ac:picMkLst>
        </pc:picChg>
      </pc:sldChg>
      <pc:sldChg chg="modSp mod">
        <pc:chgData name="Hanna, Christine" userId="a312fc4e-6962-4262-b6aa-2fc370fb3c2d" providerId="ADAL" clId="{28DCDDCB-D2F5-4830-9882-ED0D03991C04}" dt="2024-11-16T22:35:41.019" v="594" actId="313"/>
        <pc:sldMkLst>
          <pc:docMk/>
          <pc:sldMk cId="1413073140" sldId="1010"/>
        </pc:sldMkLst>
        <pc:spChg chg="mod">
          <ac:chgData name="Hanna, Christine" userId="a312fc4e-6962-4262-b6aa-2fc370fb3c2d" providerId="ADAL" clId="{28DCDDCB-D2F5-4830-9882-ED0D03991C04}" dt="2024-11-16T22:35:41.019" v="594" actId="313"/>
          <ac:spMkLst>
            <pc:docMk/>
            <pc:sldMk cId="1413073140" sldId="1010"/>
            <ac:spMk id="11" creationId="{FA1B8415-CC95-64F1-77D5-84F63E72D9A9}"/>
          </ac:spMkLst>
        </pc:spChg>
      </pc:sldChg>
      <pc:sldChg chg="modSp mod">
        <pc:chgData name="Hanna, Christine" userId="a312fc4e-6962-4262-b6aa-2fc370fb3c2d" providerId="ADAL" clId="{28DCDDCB-D2F5-4830-9882-ED0D03991C04}" dt="2024-11-15T18:53:09.318" v="17" actId="167"/>
        <pc:sldMkLst>
          <pc:docMk/>
          <pc:sldMk cId="796471048" sldId="1014"/>
        </pc:sldMkLst>
        <pc:spChg chg="mod ord">
          <ac:chgData name="Hanna, Christine" userId="a312fc4e-6962-4262-b6aa-2fc370fb3c2d" providerId="ADAL" clId="{28DCDDCB-D2F5-4830-9882-ED0D03991C04}" dt="2024-11-15T18:53:09.318" v="17" actId="167"/>
          <ac:spMkLst>
            <pc:docMk/>
            <pc:sldMk cId="796471048" sldId="1014"/>
            <ac:spMk id="9" creationId="{D5460BEF-ACC9-258D-0786-C67BC94331B3}"/>
          </ac:spMkLst>
        </pc:spChg>
        <pc:grpChg chg="mod">
          <ac:chgData name="Hanna, Christine" userId="a312fc4e-6962-4262-b6aa-2fc370fb3c2d" providerId="ADAL" clId="{28DCDDCB-D2F5-4830-9882-ED0D03991C04}" dt="2024-11-15T18:52:50.361" v="15" actId="1076"/>
          <ac:grpSpMkLst>
            <pc:docMk/>
            <pc:sldMk cId="796471048" sldId="1014"/>
            <ac:grpSpMk id="3" creationId="{00000000-0000-0000-0000-000000000000}"/>
          </ac:grpSpMkLst>
        </pc:grpChg>
      </pc:sldChg>
      <pc:sldChg chg="modSp mod">
        <pc:chgData name="Hanna, Christine" userId="a312fc4e-6962-4262-b6aa-2fc370fb3c2d" providerId="ADAL" clId="{28DCDDCB-D2F5-4830-9882-ED0D03991C04}" dt="2024-11-15T20:12:42.576" v="591" actId="113"/>
        <pc:sldMkLst>
          <pc:docMk/>
          <pc:sldMk cId="3575748272" sldId="1015"/>
        </pc:sldMkLst>
        <pc:spChg chg="mod">
          <ac:chgData name="Hanna, Christine" userId="a312fc4e-6962-4262-b6aa-2fc370fb3c2d" providerId="ADAL" clId="{28DCDDCB-D2F5-4830-9882-ED0D03991C04}" dt="2024-11-15T20:12:42.576" v="591" actId="113"/>
          <ac:spMkLst>
            <pc:docMk/>
            <pc:sldMk cId="3575748272" sldId="1015"/>
            <ac:spMk id="13" creationId="{6EC4545A-67A9-F98D-6AA6-0C68D92B03CA}"/>
          </ac:spMkLst>
        </pc:spChg>
      </pc:sldChg>
      <pc:sldChg chg="modSp mod">
        <pc:chgData name="Hanna, Christine" userId="a312fc4e-6962-4262-b6aa-2fc370fb3c2d" providerId="ADAL" clId="{28DCDDCB-D2F5-4830-9882-ED0D03991C04}" dt="2024-11-15T18:23:57.962" v="10" actId="20577"/>
        <pc:sldMkLst>
          <pc:docMk/>
          <pc:sldMk cId="1251606614" sldId="1022"/>
        </pc:sldMkLst>
        <pc:spChg chg="mod">
          <ac:chgData name="Hanna, Christine" userId="a312fc4e-6962-4262-b6aa-2fc370fb3c2d" providerId="ADAL" clId="{28DCDDCB-D2F5-4830-9882-ED0D03991C04}" dt="2024-11-15T18:23:57.962" v="10" actId="20577"/>
          <ac:spMkLst>
            <pc:docMk/>
            <pc:sldMk cId="1251606614" sldId="1022"/>
            <ac:spMk id="18" creationId="{5A54B36C-FCB0-1D89-7590-60334138513B}"/>
          </ac:spMkLst>
        </pc:spChg>
        <pc:spChg chg="mod">
          <ac:chgData name="Hanna, Christine" userId="a312fc4e-6962-4262-b6aa-2fc370fb3c2d" providerId="ADAL" clId="{28DCDDCB-D2F5-4830-9882-ED0D03991C04}" dt="2024-11-15T18:23:46.099" v="4" actId="1076"/>
          <ac:spMkLst>
            <pc:docMk/>
            <pc:sldMk cId="1251606614" sldId="1022"/>
            <ac:spMk id="24" creationId="{AD187362-5677-2C92-D652-4BE173FA0DAE}"/>
          </ac:spMkLst>
        </pc:spChg>
      </pc:sldChg>
      <pc:sldChg chg="modSp mod">
        <pc:chgData name="Hanna, Christine" userId="a312fc4e-6962-4262-b6aa-2fc370fb3c2d" providerId="ADAL" clId="{28DCDDCB-D2F5-4830-9882-ED0D03991C04}" dt="2024-11-15T19:33:46.798" v="19" actId="20577"/>
        <pc:sldMkLst>
          <pc:docMk/>
          <pc:sldMk cId="286084109" sldId="1027"/>
        </pc:sldMkLst>
        <pc:spChg chg="mod">
          <ac:chgData name="Hanna, Christine" userId="a312fc4e-6962-4262-b6aa-2fc370fb3c2d" providerId="ADAL" clId="{28DCDDCB-D2F5-4830-9882-ED0D03991C04}" dt="2024-11-15T19:33:46.798" v="19" actId="20577"/>
          <ac:spMkLst>
            <pc:docMk/>
            <pc:sldMk cId="286084109" sldId="1027"/>
            <ac:spMk id="6" creationId="{EBAC0020-33FA-4F01-5893-48C1AD97AC0C}"/>
          </ac:spMkLst>
        </pc:spChg>
      </pc:sldChg>
      <pc:sldChg chg="modSp mod">
        <pc:chgData name="Hanna, Christine" userId="a312fc4e-6962-4262-b6aa-2fc370fb3c2d" providerId="ADAL" clId="{28DCDDCB-D2F5-4830-9882-ED0D03991C04}" dt="2024-11-15T15:44:17.947" v="1" actId="1036"/>
        <pc:sldMkLst>
          <pc:docMk/>
          <pc:sldMk cId="3965610059" sldId="1032"/>
        </pc:sldMkLst>
        <pc:spChg chg="mod">
          <ac:chgData name="Hanna, Christine" userId="a312fc4e-6962-4262-b6aa-2fc370fb3c2d" providerId="ADAL" clId="{28DCDDCB-D2F5-4830-9882-ED0D03991C04}" dt="2024-11-15T15:44:17.947" v="1" actId="1036"/>
          <ac:spMkLst>
            <pc:docMk/>
            <pc:sldMk cId="3965610059" sldId="1032"/>
            <ac:spMk id="11" creationId="{00D58005-C82B-B24E-D0CB-369D4D53511F}"/>
          </ac:spMkLst>
        </pc:spChg>
      </pc:sldChg>
    </pc:docChg>
  </pc:docChgLst>
  <pc:docChgLst>
    <pc:chgData name="Hanna, Christine" userId="a312fc4e-6962-4262-b6aa-2fc370fb3c2d" providerId="ADAL" clId="{3FC0FCBD-017E-4C42-A10E-7937BDD4A728}"/>
    <pc:docChg chg="custSel addSld delSld modSld sldOrd">
      <pc:chgData name="Hanna, Christine" userId="a312fc4e-6962-4262-b6aa-2fc370fb3c2d" providerId="ADAL" clId="{3FC0FCBD-017E-4C42-A10E-7937BDD4A728}" dt="2024-11-25T11:09:31.210" v="170" actId="1076"/>
      <pc:docMkLst>
        <pc:docMk/>
      </pc:docMkLst>
      <pc:sldChg chg="addSp delSp modSp del mod ord">
        <pc:chgData name="Hanna, Christine" userId="a312fc4e-6962-4262-b6aa-2fc370fb3c2d" providerId="ADAL" clId="{3FC0FCBD-017E-4C42-A10E-7937BDD4A728}" dt="2024-11-25T11:02:28.260" v="96" actId="47"/>
        <pc:sldMkLst>
          <pc:docMk/>
          <pc:sldMk cId="0" sldId="256"/>
        </pc:sldMkLst>
        <pc:spChg chg="mod">
          <ac:chgData name="Hanna, Christine" userId="a312fc4e-6962-4262-b6aa-2fc370fb3c2d" providerId="ADAL" clId="{3FC0FCBD-017E-4C42-A10E-7937BDD4A728}" dt="2024-11-25T10:55:08.998" v="20" actId="20577"/>
          <ac:spMkLst>
            <pc:docMk/>
            <pc:sldMk cId="0" sldId="256"/>
            <ac:spMk id="9" creationId="{00000000-0000-0000-0000-000000000000}"/>
          </ac:spMkLst>
        </pc:spChg>
        <pc:graphicFrameChg chg="add del mod">
          <ac:chgData name="Hanna, Christine" userId="a312fc4e-6962-4262-b6aa-2fc370fb3c2d" providerId="ADAL" clId="{3FC0FCBD-017E-4C42-A10E-7937BDD4A728}" dt="2024-11-25T10:54:34.215" v="2" actId="478"/>
          <ac:graphicFrameMkLst>
            <pc:docMk/>
            <pc:sldMk cId="0" sldId="256"/>
            <ac:graphicFrameMk id="2" creationId="{54C8935F-A297-085E-4F7F-FBCB6977B2E4}"/>
          </ac:graphicFrameMkLst>
        </pc:graphicFrameChg>
        <pc:picChg chg="add mod">
          <ac:chgData name="Hanna, Christine" userId="a312fc4e-6962-4262-b6aa-2fc370fb3c2d" providerId="ADAL" clId="{3FC0FCBD-017E-4C42-A10E-7937BDD4A728}" dt="2024-11-25T10:55:14.322" v="21" actId="1076"/>
          <ac:picMkLst>
            <pc:docMk/>
            <pc:sldMk cId="0" sldId="256"/>
            <ac:picMk id="12" creationId="{D592F2A9-3919-F735-81CD-875AB995BC21}"/>
          </ac:picMkLst>
        </pc:picChg>
      </pc:sldChg>
      <pc:sldChg chg="del">
        <pc:chgData name="Hanna, Christine" userId="a312fc4e-6962-4262-b6aa-2fc370fb3c2d" providerId="ADAL" clId="{3FC0FCBD-017E-4C42-A10E-7937BDD4A728}" dt="2024-11-25T11:06:45.826" v="132" actId="47"/>
        <pc:sldMkLst>
          <pc:docMk/>
          <pc:sldMk cId="0" sldId="258"/>
        </pc:sldMkLst>
      </pc:sldChg>
      <pc:sldChg chg="del ord">
        <pc:chgData name="Hanna, Christine" userId="a312fc4e-6962-4262-b6aa-2fc370fb3c2d" providerId="ADAL" clId="{3FC0FCBD-017E-4C42-A10E-7937BDD4A728}" dt="2024-11-25T11:06:43.371" v="130" actId="47"/>
        <pc:sldMkLst>
          <pc:docMk/>
          <pc:sldMk cId="1513926108" sldId="1009"/>
        </pc:sldMkLst>
      </pc:sldChg>
      <pc:sldChg chg="del">
        <pc:chgData name="Hanna, Christine" userId="a312fc4e-6962-4262-b6aa-2fc370fb3c2d" providerId="ADAL" clId="{3FC0FCBD-017E-4C42-A10E-7937BDD4A728}" dt="2024-11-25T11:06:56.308" v="140" actId="47"/>
        <pc:sldMkLst>
          <pc:docMk/>
          <pc:sldMk cId="1413073140" sldId="1010"/>
        </pc:sldMkLst>
      </pc:sldChg>
      <pc:sldChg chg="del">
        <pc:chgData name="Hanna, Christine" userId="a312fc4e-6962-4262-b6aa-2fc370fb3c2d" providerId="ADAL" clId="{3FC0FCBD-017E-4C42-A10E-7937BDD4A728}" dt="2024-11-25T11:06:44.440" v="131" actId="47"/>
        <pc:sldMkLst>
          <pc:docMk/>
          <pc:sldMk cId="1692037407" sldId="1011"/>
        </pc:sldMkLst>
      </pc:sldChg>
      <pc:sldChg chg="del">
        <pc:chgData name="Hanna, Christine" userId="a312fc4e-6962-4262-b6aa-2fc370fb3c2d" providerId="ADAL" clId="{3FC0FCBD-017E-4C42-A10E-7937BDD4A728}" dt="2024-11-25T11:06:55.350" v="139" actId="47"/>
        <pc:sldMkLst>
          <pc:docMk/>
          <pc:sldMk cId="1355077494" sldId="1013"/>
        </pc:sldMkLst>
      </pc:sldChg>
      <pc:sldChg chg="addSp delSp modSp del mod">
        <pc:chgData name="Hanna, Christine" userId="a312fc4e-6962-4262-b6aa-2fc370fb3c2d" providerId="ADAL" clId="{3FC0FCBD-017E-4C42-A10E-7937BDD4A728}" dt="2024-11-25T10:58:37.477" v="63" actId="47"/>
        <pc:sldMkLst>
          <pc:docMk/>
          <pc:sldMk cId="796471048" sldId="1014"/>
        </pc:sldMkLst>
        <pc:spChg chg="del">
          <ac:chgData name="Hanna, Christine" userId="a312fc4e-6962-4262-b6aa-2fc370fb3c2d" providerId="ADAL" clId="{3FC0FCBD-017E-4C42-A10E-7937BDD4A728}" dt="2024-11-25T10:57:45.948" v="54" actId="478"/>
          <ac:spMkLst>
            <pc:docMk/>
            <pc:sldMk cId="796471048" sldId="1014"/>
            <ac:spMk id="9" creationId="{D5460BEF-ACC9-258D-0786-C67BC94331B3}"/>
          </ac:spMkLst>
        </pc:spChg>
        <pc:picChg chg="add mod">
          <ac:chgData name="Hanna, Christine" userId="a312fc4e-6962-4262-b6aa-2fc370fb3c2d" providerId="ADAL" clId="{3FC0FCBD-017E-4C42-A10E-7937BDD4A728}" dt="2024-11-25T10:57:54.878" v="57" actId="962"/>
          <ac:picMkLst>
            <pc:docMk/>
            <pc:sldMk cId="796471048" sldId="1014"/>
            <ac:picMk id="10" creationId="{1BC2339E-E72F-3751-4708-17D717E7BD7C}"/>
          </ac:picMkLst>
        </pc:picChg>
      </pc:sldChg>
      <pc:sldChg chg="addSp delSp modSp mod ord">
        <pc:chgData name="Hanna, Christine" userId="a312fc4e-6962-4262-b6aa-2fc370fb3c2d" providerId="ADAL" clId="{3FC0FCBD-017E-4C42-A10E-7937BDD4A728}" dt="2024-11-25T11:08:52.702" v="167" actId="1076"/>
        <pc:sldMkLst>
          <pc:docMk/>
          <pc:sldMk cId="3575748272" sldId="1015"/>
        </pc:sldMkLst>
        <pc:spChg chg="mod">
          <ac:chgData name="Hanna, Christine" userId="a312fc4e-6962-4262-b6aa-2fc370fb3c2d" providerId="ADAL" clId="{3FC0FCBD-017E-4C42-A10E-7937BDD4A728}" dt="2024-11-25T11:03:58.155" v="107" actId="6549"/>
          <ac:spMkLst>
            <pc:docMk/>
            <pc:sldMk cId="3575748272" sldId="1015"/>
            <ac:spMk id="6" creationId="{00000000-0000-0000-0000-000000000000}"/>
          </ac:spMkLst>
        </pc:spChg>
        <pc:spChg chg="del">
          <ac:chgData name="Hanna, Christine" userId="a312fc4e-6962-4262-b6aa-2fc370fb3c2d" providerId="ADAL" clId="{3FC0FCBD-017E-4C42-A10E-7937BDD4A728}" dt="2024-11-25T11:03:51.130" v="105" actId="478"/>
          <ac:spMkLst>
            <pc:docMk/>
            <pc:sldMk cId="3575748272" sldId="1015"/>
            <ac:spMk id="13" creationId="{6EC4545A-67A9-F98D-6AA6-0C68D92B03CA}"/>
          </ac:spMkLst>
        </pc:spChg>
        <pc:grpChg chg="del">
          <ac:chgData name="Hanna, Christine" userId="a312fc4e-6962-4262-b6aa-2fc370fb3c2d" providerId="ADAL" clId="{3FC0FCBD-017E-4C42-A10E-7937BDD4A728}" dt="2024-11-25T11:03:53.177" v="106" actId="478"/>
          <ac:grpSpMkLst>
            <pc:docMk/>
            <pc:sldMk cId="3575748272" sldId="1015"/>
            <ac:grpSpMk id="2" creationId="{00000000-0000-0000-0000-000000000000}"/>
          </ac:grpSpMkLst>
        </pc:grpChg>
        <pc:picChg chg="add mod">
          <ac:chgData name="Hanna, Christine" userId="a312fc4e-6962-4262-b6aa-2fc370fb3c2d" providerId="ADAL" clId="{3FC0FCBD-017E-4C42-A10E-7937BDD4A728}" dt="2024-11-25T11:08:52.702" v="167" actId="1076"/>
          <ac:picMkLst>
            <pc:docMk/>
            <pc:sldMk cId="3575748272" sldId="1015"/>
            <ac:picMk id="8" creationId="{94FB7F2B-4FB0-D52C-E722-55F5233A6243}"/>
          </ac:picMkLst>
        </pc:picChg>
      </pc:sldChg>
      <pc:sldChg chg="addSp delSp modSp del mod">
        <pc:chgData name="Hanna, Christine" userId="a312fc4e-6962-4262-b6aa-2fc370fb3c2d" providerId="ADAL" clId="{3FC0FCBD-017E-4C42-A10E-7937BDD4A728}" dt="2024-11-25T10:58:32.363" v="62" actId="47"/>
        <pc:sldMkLst>
          <pc:docMk/>
          <pc:sldMk cId="678195835" sldId="1016"/>
        </pc:sldMkLst>
        <pc:spChg chg="mod">
          <ac:chgData name="Hanna, Christine" userId="a312fc4e-6962-4262-b6aa-2fc370fb3c2d" providerId="ADAL" clId="{3FC0FCBD-017E-4C42-A10E-7937BDD4A728}" dt="2024-11-25T10:57:01.497" v="44" actId="6549"/>
          <ac:spMkLst>
            <pc:docMk/>
            <pc:sldMk cId="678195835" sldId="1016"/>
            <ac:spMk id="6" creationId="{B1C3B357-1820-503F-EFDC-C5D7685176EC}"/>
          </ac:spMkLst>
        </pc:spChg>
        <pc:spChg chg="del">
          <ac:chgData name="Hanna, Christine" userId="a312fc4e-6962-4262-b6aa-2fc370fb3c2d" providerId="ADAL" clId="{3FC0FCBD-017E-4C42-A10E-7937BDD4A728}" dt="2024-11-25T10:56:58.417" v="43" actId="478"/>
          <ac:spMkLst>
            <pc:docMk/>
            <pc:sldMk cId="678195835" sldId="1016"/>
            <ac:spMk id="10" creationId="{C7901674-31FA-1F45-CF00-B6E903466E70}"/>
          </ac:spMkLst>
        </pc:spChg>
        <pc:grpChg chg="del">
          <ac:chgData name="Hanna, Christine" userId="a312fc4e-6962-4262-b6aa-2fc370fb3c2d" providerId="ADAL" clId="{3FC0FCBD-017E-4C42-A10E-7937BDD4A728}" dt="2024-11-25T10:56:52.829" v="42" actId="478"/>
          <ac:grpSpMkLst>
            <pc:docMk/>
            <pc:sldMk cId="678195835" sldId="1016"/>
            <ac:grpSpMk id="2" creationId="{AADB9099-3507-F13B-8D41-C6D3A21209F8}"/>
          </ac:grpSpMkLst>
        </pc:grpChg>
        <pc:picChg chg="add del mod">
          <ac:chgData name="Hanna, Christine" userId="a312fc4e-6962-4262-b6aa-2fc370fb3c2d" providerId="ADAL" clId="{3FC0FCBD-017E-4C42-A10E-7937BDD4A728}" dt="2024-11-25T10:56:49.184" v="41" actId="478"/>
          <ac:picMkLst>
            <pc:docMk/>
            <pc:sldMk cId="678195835" sldId="1016"/>
            <ac:picMk id="8" creationId="{1124C732-D960-D1E1-735B-148CC98D952E}"/>
          </ac:picMkLst>
        </pc:picChg>
        <pc:picChg chg="add mod">
          <ac:chgData name="Hanna, Christine" userId="a312fc4e-6962-4262-b6aa-2fc370fb3c2d" providerId="ADAL" clId="{3FC0FCBD-017E-4C42-A10E-7937BDD4A728}" dt="2024-11-25T10:57:11.614" v="48" actId="1076"/>
          <ac:picMkLst>
            <pc:docMk/>
            <pc:sldMk cId="678195835" sldId="1016"/>
            <ac:picMk id="9" creationId="{DEA01D82-9266-F339-F4A5-A65A5E6139E6}"/>
          </ac:picMkLst>
        </pc:picChg>
      </pc:sldChg>
      <pc:sldChg chg="del">
        <pc:chgData name="Hanna, Christine" userId="a312fc4e-6962-4262-b6aa-2fc370fb3c2d" providerId="ADAL" clId="{3FC0FCBD-017E-4C42-A10E-7937BDD4A728}" dt="2024-11-25T11:06:47.734" v="133" actId="47"/>
        <pc:sldMkLst>
          <pc:docMk/>
          <pc:sldMk cId="4045812121" sldId="1017"/>
        </pc:sldMkLst>
      </pc:sldChg>
      <pc:sldChg chg="del">
        <pc:chgData name="Hanna, Christine" userId="a312fc4e-6962-4262-b6aa-2fc370fb3c2d" providerId="ADAL" clId="{3FC0FCBD-017E-4C42-A10E-7937BDD4A728}" dt="2024-11-25T11:06:48.964" v="134" actId="47"/>
        <pc:sldMkLst>
          <pc:docMk/>
          <pc:sldMk cId="286526070" sldId="1018"/>
        </pc:sldMkLst>
      </pc:sldChg>
      <pc:sldChg chg="addSp delSp modSp mod ord">
        <pc:chgData name="Hanna, Christine" userId="a312fc4e-6962-4262-b6aa-2fc370fb3c2d" providerId="ADAL" clId="{3FC0FCBD-017E-4C42-A10E-7937BDD4A728}" dt="2024-11-25T11:09:09.528" v="169"/>
        <pc:sldMkLst>
          <pc:docMk/>
          <pc:sldMk cId="2565702266" sldId="1019"/>
        </pc:sldMkLst>
        <pc:spChg chg="mod">
          <ac:chgData name="Hanna, Christine" userId="a312fc4e-6962-4262-b6aa-2fc370fb3c2d" providerId="ADAL" clId="{3FC0FCBD-017E-4C42-A10E-7937BDD4A728}" dt="2024-11-25T11:06:00.083" v="121" actId="6549"/>
          <ac:spMkLst>
            <pc:docMk/>
            <pc:sldMk cId="2565702266" sldId="1019"/>
            <ac:spMk id="9" creationId="{1CEE08ED-CD0C-930F-9471-0F109707F687}"/>
          </ac:spMkLst>
        </pc:spChg>
        <pc:picChg chg="add mod">
          <ac:chgData name="Hanna, Christine" userId="a312fc4e-6962-4262-b6aa-2fc370fb3c2d" providerId="ADAL" clId="{3FC0FCBD-017E-4C42-A10E-7937BDD4A728}" dt="2024-11-25T11:06:04.162" v="123" actId="27614"/>
          <ac:picMkLst>
            <pc:docMk/>
            <pc:sldMk cId="2565702266" sldId="1019"/>
            <ac:picMk id="4" creationId="{7DDBAEDB-C677-8F92-42B6-0ED7E86480EE}"/>
          </ac:picMkLst>
        </pc:picChg>
        <pc:picChg chg="del">
          <ac:chgData name="Hanna, Christine" userId="a312fc4e-6962-4262-b6aa-2fc370fb3c2d" providerId="ADAL" clId="{3FC0FCBD-017E-4C42-A10E-7937BDD4A728}" dt="2024-11-25T11:05:53.018" v="120" actId="478"/>
          <ac:picMkLst>
            <pc:docMk/>
            <pc:sldMk cId="2565702266" sldId="1019"/>
            <ac:picMk id="7" creationId="{3EA68C7F-2A3C-D109-AE9E-910877FCFA74}"/>
          </ac:picMkLst>
        </pc:picChg>
      </pc:sldChg>
      <pc:sldChg chg="addSp delSp modSp mod ord">
        <pc:chgData name="Hanna, Christine" userId="a312fc4e-6962-4262-b6aa-2fc370fb3c2d" providerId="ADAL" clId="{3FC0FCBD-017E-4C42-A10E-7937BDD4A728}" dt="2024-11-25T11:08:20.401" v="165" actId="478"/>
        <pc:sldMkLst>
          <pc:docMk/>
          <pc:sldMk cId="911520550" sldId="1020"/>
        </pc:sldMkLst>
        <pc:spChg chg="add mod">
          <ac:chgData name="Hanna, Christine" userId="a312fc4e-6962-4262-b6aa-2fc370fb3c2d" providerId="ADAL" clId="{3FC0FCBD-017E-4C42-A10E-7937BDD4A728}" dt="2024-11-25T10:55:47.486" v="27" actId="962"/>
          <ac:spMkLst>
            <pc:docMk/>
            <pc:sldMk cId="911520550" sldId="1020"/>
            <ac:spMk id="4" creationId="{D696345E-577A-113D-32E0-519FEF369211}"/>
          </ac:spMkLst>
        </pc:spChg>
        <pc:spChg chg="add mod">
          <ac:chgData name="Hanna, Christine" userId="a312fc4e-6962-4262-b6aa-2fc370fb3c2d" providerId="ADAL" clId="{3FC0FCBD-017E-4C42-A10E-7937BDD4A728}" dt="2024-11-25T10:55:33.707" v="23"/>
          <ac:spMkLst>
            <pc:docMk/>
            <pc:sldMk cId="911520550" sldId="1020"/>
            <ac:spMk id="5" creationId="{3165AD06-D083-BAEE-B7B5-6B6726027391}"/>
          </ac:spMkLst>
        </pc:spChg>
        <pc:spChg chg="del">
          <ac:chgData name="Hanna, Christine" userId="a312fc4e-6962-4262-b6aa-2fc370fb3c2d" providerId="ADAL" clId="{3FC0FCBD-017E-4C42-A10E-7937BDD4A728}" dt="2024-11-25T10:55:30.987" v="22" actId="21"/>
          <ac:spMkLst>
            <pc:docMk/>
            <pc:sldMk cId="911520550" sldId="1020"/>
            <ac:spMk id="9" creationId="{3165AD06-D083-BAEE-B7B5-6B6726027391}"/>
          </ac:spMkLst>
        </pc:spChg>
        <pc:spChg chg="mod">
          <ac:chgData name="Hanna, Christine" userId="a312fc4e-6962-4262-b6aa-2fc370fb3c2d" providerId="ADAL" clId="{3FC0FCBD-017E-4C42-A10E-7937BDD4A728}" dt="2024-11-25T11:07:34.553" v="148"/>
          <ac:spMkLst>
            <pc:docMk/>
            <pc:sldMk cId="911520550" sldId="1020"/>
            <ac:spMk id="13" creationId="{EFE9013B-8641-6BE0-F372-FF583CD7AF59}"/>
          </ac:spMkLst>
        </pc:spChg>
        <pc:spChg chg="mod">
          <ac:chgData name="Hanna, Christine" userId="a312fc4e-6962-4262-b6aa-2fc370fb3c2d" providerId="ADAL" clId="{3FC0FCBD-017E-4C42-A10E-7937BDD4A728}" dt="2024-11-25T11:07:34.553" v="148"/>
          <ac:spMkLst>
            <pc:docMk/>
            <pc:sldMk cId="911520550" sldId="1020"/>
            <ac:spMk id="14" creationId="{0E58FD83-E764-CB46-5558-92D0D42351EF}"/>
          </ac:spMkLst>
        </pc:spChg>
        <pc:spChg chg="mod">
          <ac:chgData name="Hanna, Christine" userId="a312fc4e-6962-4262-b6aa-2fc370fb3c2d" providerId="ADAL" clId="{3FC0FCBD-017E-4C42-A10E-7937BDD4A728}" dt="2024-11-25T11:07:34.553" v="148"/>
          <ac:spMkLst>
            <pc:docMk/>
            <pc:sldMk cId="911520550" sldId="1020"/>
            <ac:spMk id="15" creationId="{5A659690-702A-08DB-887B-B8C1C39A2E8F}"/>
          </ac:spMkLst>
        </pc:spChg>
        <pc:spChg chg="mod">
          <ac:chgData name="Hanna, Christine" userId="a312fc4e-6962-4262-b6aa-2fc370fb3c2d" providerId="ADAL" clId="{3FC0FCBD-017E-4C42-A10E-7937BDD4A728}" dt="2024-11-25T11:07:34.553" v="148"/>
          <ac:spMkLst>
            <pc:docMk/>
            <pc:sldMk cId="911520550" sldId="1020"/>
            <ac:spMk id="16" creationId="{2A806EE5-C506-BB04-F857-941664CC9A99}"/>
          </ac:spMkLst>
        </pc:spChg>
        <pc:spChg chg="mod">
          <ac:chgData name="Hanna, Christine" userId="a312fc4e-6962-4262-b6aa-2fc370fb3c2d" providerId="ADAL" clId="{3FC0FCBD-017E-4C42-A10E-7937BDD4A728}" dt="2024-11-25T11:07:34.553" v="148"/>
          <ac:spMkLst>
            <pc:docMk/>
            <pc:sldMk cId="911520550" sldId="1020"/>
            <ac:spMk id="17" creationId="{02F814B1-449F-DAB1-1AEA-5E8415C4D506}"/>
          </ac:spMkLst>
        </pc:spChg>
        <pc:grpChg chg="add del mod">
          <ac:chgData name="Hanna, Christine" userId="a312fc4e-6962-4262-b6aa-2fc370fb3c2d" providerId="ADAL" clId="{3FC0FCBD-017E-4C42-A10E-7937BDD4A728}" dt="2024-11-25T11:08:20.401" v="165" actId="478"/>
          <ac:grpSpMkLst>
            <pc:docMk/>
            <pc:sldMk cId="911520550" sldId="1020"/>
            <ac:grpSpMk id="12" creationId="{EF13F01E-9ACD-C4FC-011B-006E5E832105}"/>
          </ac:grpSpMkLst>
        </pc:grpChg>
        <pc:picChg chg="del mod">
          <ac:chgData name="Hanna, Christine" userId="a312fc4e-6962-4262-b6aa-2fc370fb3c2d" providerId="ADAL" clId="{3FC0FCBD-017E-4C42-A10E-7937BDD4A728}" dt="2024-11-25T11:07:40.351" v="151" actId="478"/>
          <ac:picMkLst>
            <pc:docMk/>
            <pc:sldMk cId="911520550" sldId="1020"/>
            <ac:picMk id="7" creationId="{101C38BF-8DD5-7DB2-538F-A3BDCCB1273A}"/>
          </ac:picMkLst>
        </pc:picChg>
        <pc:picChg chg="add mod">
          <ac:chgData name="Hanna, Christine" userId="a312fc4e-6962-4262-b6aa-2fc370fb3c2d" providerId="ADAL" clId="{3FC0FCBD-017E-4C42-A10E-7937BDD4A728}" dt="2024-11-25T11:08:14.555" v="163" actId="1076"/>
          <ac:picMkLst>
            <pc:docMk/>
            <pc:sldMk cId="911520550" sldId="1020"/>
            <ac:picMk id="8" creationId="{C7CB9C15-879D-00D8-BB22-A629DCFCE713}"/>
          </ac:picMkLst>
        </pc:picChg>
        <pc:picChg chg="add mod">
          <ac:chgData name="Hanna, Christine" userId="a312fc4e-6962-4262-b6aa-2fc370fb3c2d" providerId="ADAL" clId="{3FC0FCBD-017E-4C42-A10E-7937BDD4A728}" dt="2024-11-25T11:07:07.964" v="145"/>
          <ac:picMkLst>
            <pc:docMk/>
            <pc:sldMk cId="911520550" sldId="1020"/>
            <ac:picMk id="11" creationId="{78331496-B77B-667D-6C16-A4F3A2416352}"/>
          </ac:picMkLst>
        </pc:picChg>
      </pc:sldChg>
      <pc:sldChg chg="addSp modSp mod ord">
        <pc:chgData name="Hanna, Christine" userId="a312fc4e-6962-4262-b6aa-2fc370fb3c2d" providerId="ADAL" clId="{3FC0FCBD-017E-4C42-A10E-7937BDD4A728}" dt="2024-11-25T11:06:36.058" v="127"/>
        <pc:sldMkLst>
          <pc:docMk/>
          <pc:sldMk cId="1251606614" sldId="1022"/>
        </pc:sldMkLst>
        <pc:picChg chg="add mod">
          <ac:chgData name="Hanna, Christine" userId="a312fc4e-6962-4262-b6aa-2fc370fb3c2d" providerId="ADAL" clId="{3FC0FCBD-017E-4C42-A10E-7937BDD4A728}" dt="2024-11-25T10:56:19.390" v="33" actId="962"/>
          <ac:picMkLst>
            <pc:docMk/>
            <pc:sldMk cId="1251606614" sldId="1022"/>
            <ac:picMk id="10" creationId="{E8760430-FB1B-D235-A945-6CD34E7F4397}"/>
          </ac:picMkLst>
        </pc:picChg>
      </pc:sldChg>
      <pc:sldChg chg="del">
        <pc:chgData name="Hanna, Christine" userId="a312fc4e-6962-4262-b6aa-2fc370fb3c2d" providerId="ADAL" clId="{3FC0FCBD-017E-4C42-A10E-7937BDD4A728}" dt="2024-11-25T11:06:54.375" v="138" actId="47"/>
        <pc:sldMkLst>
          <pc:docMk/>
          <pc:sldMk cId="1152541225" sldId="1023"/>
        </pc:sldMkLst>
      </pc:sldChg>
      <pc:sldChg chg="addSp delSp modSp mod ord">
        <pc:chgData name="Hanna, Christine" userId="a312fc4e-6962-4262-b6aa-2fc370fb3c2d" providerId="ADAL" clId="{3FC0FCBD-017E-4C42-A10E-7937BDD4A728}" dt="2024-11-25T11:02:06.460" v="85"/>
        <pc:sldMkLst>
          <pc:docMk/>
          <pc:sldMk cId="1767200508" sldId="1024"/>
        </pc:sldMkLst>
        <pc:spChg chg="mod">
          <ac:chgData name="Hanna, Christine" userId="a312fc4e-6962-4262-b6aa-2fc370fb3c2d" providerId="ADAL" clId="{3FC0FCBD-017E-4C42-A10E-7937BDD4A728}" dt="2024-11-25T11:01:43.951" v="78" actId="6549"/>
          <ac:spMkLst>
            <pc:docMk/>
            <pc:sldMk cId="1767200508" sldId="1024"/>
            <ac:spMk id="9" creationId="{03D0F2B6-0691-28B9-71E4-3DC84D91DCD6}"/>
          </ac:spMkLst>
        </pc:spChg>
        <pc:picChg chg="add mod">
          <ac:chgData name="Hanna, Christine" userId="a312fc4e-6962-4262-b6aa-2fc370fb3c2d" providerId="ADAL" clId="{3FC0FCBD-017E-4C42-A10E-7937BDD4A728}" dt="2024-11-25T11:01:46.653" v="81" actId="962"/>
          <ac:picMkLst>
            <pc:docMk/>
            <pc:sldMk cId="1767200508" sldId="1024"/>
            <ac:picMk id="4" creationId="{831BE9C9-D91D-9905-6DB2-DF7BA6B85D48}"/>
          </ac:picMkLst>
        </pc:picChg>
        <pc:picChg chg="del">
          <ac:chgData name="Hanna, Christine" userId="a312fc4e-6962-4262-b6aa-2fc370fb3c2d" providerId="ADAL" clId="{3FC0FCBD-017E-4C42-A10E-7937BDD4A728}" dt="2024-11-25T11:01:40.970" v="77" actId="478"/>
          <ac:picMkLst>
            <pc:docMk/>
            <pc:sldMk cId="1767200508" sldId="1024"/>
            <ac:picMk id="7" creationId="{F8672E3C-4607-DF4D-40C7-2D7E11A37359}"/>
          </ac:picMkLst>
        </pc:picChg>
      </pc:sldChg>
      <pc:sldChg chg="addSp delSp modSp mod ord">
        <pc:chgData name="Hanna, Christine" userId="a312fc4e-6962-4262-b6aa-2fc370fb3c2d" providerId="ADAL" clId="{3FC0FCBD-017E-4C42-A10E-7937BDD4A728}" dt="2024-11-25T11:08:32.281" v="166" actId="1076"/>
        <pc:sldMkLst>
          <pc:docMk/>
          <pc:sldMk cId="1341284850" sldId="1025"/>
        </pc:sldMkLst>
        <pc:spChg chg="mod">
          <ac:chgData name="Hanna, Christine" userId="a312fc4e-6962-4262-b6aa-2fc370fb3c2d" providerId="ADAL" clId="{3FC0FCBD-017E-4C42-A10E-7937BDD4A728}" dt="2024-11-25T11:00:15.411" v="69" actId="6549"/>
          <ac:spMkLst>
            <pc:docMk/>
            <pc:sldMk cId="1341284850" sldId="1025"/>
            <ac:spMk id="9" creationId="{14E421F0-FA96-6ADE-EF18-6413B6AC8AA2}"/>
          </ac:spMkLst>
        </pc:spChg>
        <pc:picChg chg="add del mod">
          <ac:chgData name="Hanna, Christine" userId="a312fc4e-6962-4262-b6aa-2fc370fb3c2d" providerId="ADAL" clId="{3FC0FCBD-017E-4C42-A10E-7937BDD4A728}" dt="2024-11-25T11:00:37.558" v="71" actId="478"/>
          <ac:picMkLst>
            <pc:docMk/>
            <pc:sldMk cId="1341284850" sldId="1025"/>
            <ac:picMk id="4" creationId="{3855AB36-4533-864C-AB1E-D8975447F4DF}"/>
          </ac:picMkLst>
        </pc:picChg>
        <pc:picChg chg="add mod">
          <ac:chgData name="Hanna, Christine" userId="a312fc4e-6962-4262-b6aa-2fc370fb3c2d" providerId="ADAL" clId="{3FC0FCBD-017E-4C42-A10E-7937BDD4A728}" dt="2024-11-25T11:08:32.281" v="166" actId="1076"/>
          <ac:picMkLst>
            <pc:docMk/>
            <pc:sldMk cId="1341284850" sldId="1025"/>
            <ac:picMk id="6" creationId="{DEDD2103-FC10-2D8B-E2B2-A7910F7902AE}"/>
          </ac:picMkLst>
        </pc:picChg>
        <pc:picChg chg="del">
          <ac:chgData name="Hanna, Christine" userId="a312fc4e-6962-4262-b6aa-2fc370fb3c2d" providerId="ADAL" clId="{3FC0FCBD-017E-4C42-A10E-7937BDD4A728}" dt="2024-11-25T11:00:12.228" v="68" actId="478"/>
          <ac:picMkLst>
            <pc:docMk/>
            <pc:sldMk cId="1341284850" sldId="1025"/>
            <ac:picMk id="7" creationId="{DDEB0479-54E8-A76C-718E-F919152A1BE1}"/>
          </ac:picMkLst>
        </pc:picChg>
      </pc:sldChg>
      <pc:sldChg chg="addSp delSp modSp mod ord">
        <pc:chgData name="Hanna, Christine" userId="a312fc4e-6962-4262-b6aa-2fc370fb3c2d" providerId="ADAL" clId="{3FC0FCBD-017E-4C42-A10E-7937BDD4A728}" dt="2024-11-25T11:02:45.430" v="100"/>
        <pc:sldMkLst>
          <pc:docMk/>
          <pc:sldMk cId="3131492901" sldId="1026"/>
        </pc:sldMkLst>
        <pc:spChg chg="mod">
          <ac:chgData name="Hanna, Christine" userId="a312fc4e-6962-4262-b6aa-2fc370fb3c2d" providerId="ADAL" clId="{3FC0FCBD-017E-4C42-A10E-7937BDD4A728}" dt="2024-11-25T10:56:36.025" v="37" actId="6549"/>
          <ac:spMkLst>
            <pc:docMk/>
            <pc:sldMk cId="3131492901" sldId="1026"/>
            <ac:spMk id="9" creationId="{B2D78D82-3CA5-8EC5-8196-AB202CB02901}"/>
          </ac:spMkLst>
        </pc:spChg>
        <pc:picChg chg="add del mod">
          <ac:chgData name="Hanna, Christine" userId="a312fc4e-6962-4262-b6aa-2fc370fb3c2d" providerId="ADAL" clId="{3FC0FCBD-017E-4C42-A10E-7937BDD4A728}" dt="2024-11-25T10:57:13.832" v="49" actId="478"/>
          <ac:picMkLst>
            <pc:docMk/>
            <pc:sldMk cId="3131492901" sldId="1026"/>
            <ac:picMk id="2" creationId="{CD2F1F79-3858-3A5B-20F8-96924F8201B3}"/>
          </ac:picMkLst>
        </pc:picChg>
        <pc:picChg chg="add mod">
          <ac:chgData name="Hanna, Christine" userId="a312fc4e-6962-4262-b6aa-2fc370fb3c2d" providerId="ADAL" clId="{3FC0FCBD-017E-4C42-A10E-7937BDD4A728}" dt="2024-11-25T10:57:21.754" v="51" actId="27614"/>
          <ac:picMkLst>
            <pc:docMk/>
            <pc:sldMk cId="3131492901" sldId="1026"/>
            <ac:picMk id="5" creationId="{47907842-2042-0A3C-D76B-7B65EDD7739F}"/>
          </ac:picMkLst>
        </pc:picChg>
        <pc:picChg chg="del">
          <ac:chgData name="Hanna, Christine" userId="a312fc4e-6962-4262-b6aa-2fc370fb3c2d" providerId="ADAL" clId="{3FC0FCBD-017E-4C42-A10E-7937BDD4A728}" dt="2024-11-25T10:56:39.204" v="38" actId="478"/>
          <ac:picMkLst>
            <pc:docMk/>
            <pc:sldMk cId="3131492901" sldId="1026"/>
            <ac:picMk id="7" creationId="{932BC658-1757-11DE-D478-F3B47C95C929}"/>
          </ac:picMkLst>
        </pc:picChg>
      </pc:sldChg>
      <pc:sldChg chg="addSp delSp modSp mod ord">
        <pc:chgData name="Hanna, Christine" userId="a312fc4e-6962-4262-b6aa-2fc370fb3c2d" providerId="ADAL" clId="{3FC0FCBD-017E-4C42-A10E-7937BDD4A728}" dt="2024-11-25T11:06:38.310" v="129"/>
        <pc:sldMkLst>
          <pc:docMk/>
          <pc:sldMk cId="286084109" sldId="1027"/>
        </pc:sldMkLst>
        <pc:spChg chg="del">
          <ac:chgData name="Hanna, Christine" userId="a312fc4e-6962-4262-b6aa-2fc370fb3c2d" providerId="ADAL" clId="{3FC0FCBD-017E-4C42-A10E-7937BDD4A728}" dt="2024-11-25T10:57:58.648" v="58" actId="478"/>
          <ac:spMkLst>
            <pc:docMk/>
            <pc:sldMk cId="286084109" sldId="1027"/>
            <ac:spMk id="6" creationId="{EBAC0020-33FA-4F01-5893-48C1AD97AC0C}"/>
          </ac:spMkLst>
        </pc:spChg>
        <pc:picChg chg="add mod">
          <ac:chgData name="Hanna, Christine" userId="a312fc4e-6962-4262-b6aa-2fc370fb3c2d" providerId="ADAL" clId="{3FC0FCBD-017E-4C42-A10E-7937BDD4A728}" dt="2024-11-25T10:58:05.949" v="61" actId="962"/>
          <ac:picMkLst>
            <pc:docMk/>
            <pc:sldMk cId="286084109" sldId="1027"/>
            <ac:picMk id="3" creationId="{3A6B4C11-22B8-01D6-A2F5-CBC2723DD8F6}"/>
          </ac:picMkLst>
        </pc:picChg>
      </pc:sldChg>
      <pc:sldChg chg="addSp delSp modSp mod ord">
        <pc:chgData name="Hanna, Christine" userId="a312fc4e-6962-4262-b6aa-2fc370fb3c2d" providerId="ADAL" clId="{3FC0FCBD-017E-4C42-A10E-7937BDD4A728}" dt="2024-11-25T11:09:31.210" v="170" actId="1076"/>
        <pc:sldMkLst>
          <pc:docMk/>
          <pc:sldMk cId="3452362961" sldId="1028"/>
        </pc:sldMkLst>
        <pc:spChg chg="del">
          <ac:chgData name="Hanna, Christine" userId="a312fc4e-6962-4262-b6aa-2fc370fb3c2d" providerId="ADAL" clId="{3FC0FCBD-017E-4C42-A10E-7937BDD4A728}" dt="2024-11-25T10:58:47.176" v="64" actId="478"/>
          <ac:spMkLst>
            <pc:docMk/>
            <pc:sldMk cId="3452362961" sldId="1028"/>
            <ac:spMk id="6" creationId="{8EA4C378-D227-5243-3B18-914978DBD34B}"/>
          </ac:spMkLst>
        </pc:spChg>
        <pc:picChg chg="add mod">
          <ac:chgData name="Hanna, Christine" userId="a312fc4e-6962-4262-b6aa-2fc370fb3c2d" providerId="ADAL" clId="{3FC0FCBD-017E-4C42-A10E-7937BDD4A728}" dt="2024-11-25T11:09:31.210" v="170" actId="1076"/>
          <ac:picMkLst>
            <pc:docMk/>
            <pc:sldMk cId="3452362961" sldId="1028"/>
            <ac:picMk id="3" creationId="{2BCAF275-B13C-09F7-6DCF-326C1C71551C}"/>
          </ac:picMkLst>
        </pc:picChg>
      </pc:sldChg>
      <pc:sldChg chg="del">
        <pc:chgData name="Hanna, Christine" userId="a312fc4e-6962-4262-b6aa-2fc370fb3c2d" providerId="ADAL" clId="{3FC0FCBD-017E-4C42-A10E-7937BDD4A728}" dt="2024-11-25T11:06:57.284" v="141" actId="47"/>
        <pc:sldMkLst>
          <pc:docMk/>
          <pc:sldMk cId="61661452" sldId="1030"/>
        </pc:sldMkLst>
      </pc:sldChg>
      <pc:sldChg chg="del">
        <pc:chgData name="Hanna, Christine" userId="a312fc4e-6962-4262-b6aa-2fc370fb3c2d" providerId="ADAL" clId="{3FC0FCBD-017E-4C42-A10E-7937BDD4A728}" dt="2024-11-25T11:06:59.769" v="143" actId="47"/>
        <pc:sldMkLst>
          <pc:docMk/>
          <pc:sldMk cId="2502967338" sldId="1031"/>
        </pc:sldMkLst>
      </pc:sldChg>
      <pc:sldChg chg="del">
        <pc:chgData name="Hanna, Christine" userId="a312fc4e-6962-4262-b6aa-2fc370fb3c2d" providerId="ADAL" clId="{3FC0FCBD-017E-4C42-A10E-7937BDD4A728}" dt="2024-11-25T11:06:58.842" v="142" actId="47"/>
        <pc:sldMkLst>
          <pc:docMk/>
          <pc:sldMk cId="3965610059" sldId="1032"/>
        </pc:sldMkLst>
      </pc:sldChg>
      <pc:sldChg chg="modSp mod">
        <pc:chgData name="Hanna, Christine" userId="a312fc4e-6962-4262-b6aa-2fc370fb3c2d" providerId="ADAL" clId="{3FC0FCBD-017E-4C42-A10E-7937BDD4A728}" dt="2024-11-25T11:07:25.356" v="147" actId="14100"/>
        <pc:sldMkLst>
          <pc:docMk/>
          <pc:sldMk cId="2064397716" sldId="1033"/>
        </pc:sldMkLst>
        <pc:spChg chg="mod">
          <ac:chgData name="Hanna, Christine" userId="a312fc4e-6962-4262-b6aa-2fc370fb3c2d" providerId="ADAL" clId="{3FC0FCBD-017E-4C42-A10E-7937BDD4A728}" dt="2024-11-25T11:07:25.356" v="147" actId="14100"/>
          <ac:spMkLst>
            <pc:docMk/>
            <pc:sldMk cId="2064397716" sldId="1033"/>
            <ac:spMk id="4" creationId="{4DABD329-63E7-ED10-1703-52B4D1E1F25C}"/>
          </ac:spMkLst>
        </pc:spChg>
        <pc:grpChg chg="mod">
          <ac:chgData name="Hanna, Christine" userId="a312fc4e-6962-4262-b6aa-2fc370fb3c2d" providerId="ADAL" clId="{3FC0FCBD-017E-4C42-A10E-7937BDD4A728}" dt="2024-11-25T11:07:01.913" v="144" actId="1076"/>
          <ac:grpSpMkLst>
            <pc:docMk/>
            <pc:sldMk cId="2064397716" sldId="1033"/>
            <ac:grpSpMk id="3" creationId="{A40EDAC6-6BD9-5974-44AB-C70D365DFB28}"/>
          </ac:grpSpMkLst>
        </pc:grpChg>
      </pc:sldChg>
      <pc:sldChg chg="del">
        <pc:chgData name="Hanna, Christine" userId="a312fc4e-6962-4262-b6aa-2fc370fb3c2d" providerId="ADAL" clId="{3FC0FCBD-017E-4C42-A10E-7937BDD4A728}" dt="2024-11-25T11:06:50.535" v="135" actId="47"/>
        <pc:sldMkLst>
          <pc:docMk/>
          <pc:sldMk cId="1273164102" sldId="1034"/>
        </pc:sldMkLst>
      </pc:sldChg>
      <pc:sldChg chg="del">
        <pc:chgData name="Hanna, Christine" userId="a312fc4e-6962-4262-b6aa-2fc370fb3c2d" providerId="ADAL" clId="{3FC0FCBD-017E-4C42-A10E-7937BDD4A728}" dt="2024-11-25T11:06:53.335" v="137" actId="47"/>
        <pc:sldMkLst>
          <pc:docMk/>
          <pc:sldMk cId="2775144398" sldId="1035"/>
        </pc:sldMkLst>
      </pc:sldChg>
      <pc:sldChg chg="del">
        <pc:chgData name="Hanna, Christine" userId="a312fc4e-6962-4262-b6aa-2fc370fb3c2d" providerId="ADAL" clId="{3FC0FCBD-017E-4C42-A10E-7937BDD4A728}" dt="2024-11-25T11:06:51.761" v="136" actId="47"/>
        <pc:sldMkLst>
          <pc:docMk/>
          <pc:sldMk cId="3426587815" sldId="1036"/>
        </pc:sldMkLst>
      </pc:sldChg>
      <pc:sldChg chg="add del">
        <pc:chgData name="Hanna, Christine" userId="a312fc4e-6962-4262-b6aa-2fc370fb3c2d" providerId="ADAL" clId="{3FC0FCBD-017E-4C42-A10E-7937BDD4A728}" dt="2024-11-25T10:57:33.803" v="53" actId="47"/>
        <pc:sldMkLst>
          <pc:docMk/>
          <pc:sldMk cId="2556761524" sldId="10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57F1E-782A-4A49-A784-68945B990DD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06C82-9F53-45BC-A444-0BC79700D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6C82-9F53-45BC-A444-0BC79700D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9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rgbClr val="626261"/>
                </a:solidFill>
                <a:latin typeface="Mulish Black"/>
                <a:cs typeface="Mulish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rgbClr val="626261"/>
                </a:solidFill>
                <a:latin typeface="Mulish Black"/>
                <a:cs typeface="Mulish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rgbClr val="626261"/>
                </a:solidFill>
                <a:latin typeface="Mulish Black"/>
                <a:cs typeface="Mulish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633"/>
            <a:ext cx="10675620" cy="7548880"/>
          </a:xfrm>
          <a:custGeom>
            <a:avLst/>
            <a:gdLst/>
            <a:ahLst/>
            <a:cxnLst/>
            <a:rect l="l" t="t" r="r" b="b"/>
            <a:pathLst>
              <a:path w="10675620" h="7548880">
                <a:moveTo>
                  <a:pt x="0" y="7548372"/>
                </a:moveTo>
                <a:lnTo>
                  <a:pt x="10675556" y="7548372"/>
                </a:lnTo>
                <a:lnTo>
                  <a:pt x="10675556" y="0"/>
                </a:lnTo>
                <a:lnTo>
                  <a:pt x="0" y="0"/>
                </a:lnTo>
                <a:lnTo>
                  <a:pt x="0" y="7548372"/>
                </a:lnTo>
                <a:close/>
              </a:path>
            </a:pathLst>
          </a:custGeom>
          <a:ln w="3810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14393" y="-28575"/>
            <a:ext cx="3228340" cy="2101850"/>
          </a:xfrm>
          <a:custGeom>
            <a:avLst/>
            <a:gdLst/>
            <a:ahLst/>
            <a:cxnLst/>
            <a:rect l="l" t="t" r="r" b="b"/>
            <a:pathLst>
              <a:path w="3228340" h="2101850">
                <a:moveTo>
                  <a:pt x="3227742" y="0"/>
                </a:moveTo>
                <a:lnTo>
                  <a:pt x="46100" y="0"/>
                </a:lnTo>
                <a:lnTo>
                  <a:pt x="40215" y="49676"/>
                </a:lnTo>
                <a:lnTo>
                  <a:pt x="34822" y="98566"/>
                </a:lnTo>
                <a:lnTo>
                  <a:pt x="29812" y="147539"/>
                </a:lnTo>
                <a:lnTo>
                  <a:pt x="25185" y="196592"/>
                </a:lnTo>
                <a:lnTo>
                  <a:pt x="20944" y="245725"/>
                </a:lnTo>
                <a:lnTo>
                  <a:pt x="17090" y="294935"/>
                </a:lnTo>
                <a:lnTo>
                  <a:pt x="13624" y="344220"/>
                </a:lnTo>
                <a:lnTo>
                  <a:pt x="10546" y="393579"/>
                </a:lnTo>
                <a:lnTo>
                  <a:pt x="7859" y="443008"/>
                </a:lnTo>
                <a:lnTo>
                  <a:pt x="5563" y="492508"/>
                </a:lnTo>
                <a:lnTo>
                  <a:pt x="3660" y="542074"/>
                </a:lnTo>
                <a:lnTo>
                  <a:pt x="2151" y="591706"/>
                </a:lnTo>
                <a:lnTo>
                  <a:pt x="1037" y="641402"/>
                </a:lnTo>
                <a:lnTo>
                  <a:pt x="319" y="691160"/>
                </a:lnTo>
                <a:lnTo>
                  <a:pt x="0" y="740977"/>
                </a:lnTo>
                <a:lnTo>
                  <a:pt x="78" y="790853"/>
                </a:lnTo>
                <a:lnTo>
                  <a:pt x="558" y="840784"/>
                </a:lnTo>
                <a:lnTo>
                  <a:pt x="1438" y="890769"/>
                </a:lnTo>
                <a:lnTo>
                  <a:pt x="2721" y="940807"/>
                </a:lnTo>
                <a:lnTo>
                  <a:pt x="4408" y="990894"/>
                </a:lnTo>
                <a:lnTo>
                  <a:pt x="6500" y="1041030"/>
                </a:lnTo>
                <a:lnTo>
                  <a:pt x="8998" y="1091213"/>
                </a:lnTo>
                <a:lnTo>
                  <a:pt x="11903" y="1141439"/>
                </a:lnTo>
                <a:lnTo>
                  <a:pt x="15217" y="1191709"/>
                </a:lnTo>
                <a:lnTo>
                  <a:pt x="18942" y="1242019"/>
                </a:lnTo>
                <a:lnTo>
                  <a:pt x="23077" y="1292367"/>
                </a:lnTo>
                <a:lnTo>
                  <a:pt x="27625" y="1342753"/>
                </a:lnTo>
                <a:lnTo>
                  <a:pt x="32586" y="1393173"/>
                </a:lnTo>
                <a:lnTo>
                  <a:pt x="37962" y="1443626"/>
                </a:lnTo>
                <a:lnTo>
                  <a:pt x="43755" y="1494110"/>
                </a:lnTo>
                <a:lnTo>
                  <a:pt x="49965" y="1544624"/>
                </a:lnTo>
                <a:lnTo>
                  <a:pt x="56593" y="1595164"/>
                </a:lnTo>
                <a:lnTo>
                  <a:pt x="63641" y="1645730"/>
                </a:lnTo>
                <a:lnTo>
                  <a:pt x="71110" y="1696319"/>
                </a:lnTo>
                <a:lnTo>
                  <a:pt x="79001" y="1746930"/>
                </a:lnTo>
                <a:lnTo>
                  <a:pt x="87316" y="1797560"/>
                </a:lnTo>
                <a:lnTo>
                  <a:pt x="96056" y="1848207"/>
                </a:lnTo>
                <a:lnTo>
                  <a:pt x="105221" y="1898870"/>
                </a:lnTo>
                <a:lnTo>
                  <a:pt x="114814" y="1949547"/>
                </a:lnTo>
                <a:lnTo>
                  <a:pt x="124835" y="2000236"/>
                </a:lnTo>
                <a:lnTo>
                  <a:pt x="135285" y="2050935"/>
                </a:lnTo>
                <a:lnTo>
                  <a:pt x="146167" y="2101641"/>
                </a:lnTo>
                <a:lnTo>
                  <a:pt x="3206791" y="1431856"/>
                </a:lnTo>
                <a:lnTo>
                  <a:pt x="3196796" y="1384470"/>
                </a:lnTo>
                <a:lnTo>
                  <a:pt x="3187552" y="1337100"/>
                </a:lnTo>
                <a:lnTo>
                  <a:pt x="3179054" y="1289754"/>
                </a:lnTo>
                <a:lnTo>
                  <a:pt x="3171300" y="1242437"/>
                </a:lnTo>
                <a:lnTo>
                  <a:pt x="3164284" y="1195156"/>
                </a:lnTo>
                <a:lnTo>
                  <a:pt x="3158003" y="1147917"/>
                </a:lnTo>
                <a:lnTo>
                  <a:pt x="3152452" y="1100726"/>
                </a:lnTo>
                <a:lnTo>
                  <a:pt x="3147629" y="1053589"/>
                </a:lnTo>
                <a:lnTo>
                  <a:pt x="3143528" y="1006513"/>
                </a:lnTo>
                <a:lnTo>
                  <a:pt x="3140145" y="959504"/>
                </a:lnTo>
                <a:lnTo>
                  <a:pt x="3137477" y="912569"/>
                </a:lnTo>
                <a:lnTo>
                  <a:pt x="3135520" y="865713"/>
                </a:lnTo>
                <a:lnTo>
                  <a:pt x="3134270" y="818942"/>
                </a:lnTo>
                <a:lnTo>
                  <a:pt x="3133722" y="772264"/>
                </a:lnTo>
                <a:lnTo>
                  <a:pt x="3133873" y="725684"/>
                </a:lnTo>
                <a:lnTo>
                  <a:pt x="3134718" y="679209"/>
                </a:lnTo>
                <a:lnTo>
                  <a:pt x="3136254" y="632845"/>
                </a:lnTo>
                <a:lnTo>
                  <a:pt x="3138476" y="586597"/>
                </a:lnTo>
                <a:lnTo>
                  <a:pt x="3141381" y="540474"/>
                </a:lnTo>
                <a:lnTo>
                  <a:pt x="3144964" y="494479"/>
                </a:lnTo>
                <a:lnTo>
                  <a:pt x="3149222" y="448621"/>
                </a:lnTo>
                <a:lnTo>
                  <a:pt x="3154151" y="402905"/>
                </a:lnTo>
                <a:lnTo>
                  <a:pt x="3159745" y="357338"/>
                </a:lnTo>
                <a:lnTo>
                  <a:pt x="3166002" y="311925"/>
                </a:lnTo>
                <a:lnTo>
                  <a:pt x="3172918" y="266674"/>
                </a:lnTo>
                <a:lnTo>
                  <a:pt x="3180488" y="221589"/>
                </a:lnTo>
                <a:lnTo>
                  <a:pt x="3188708" y="176678"/>
                </a:lnTo>
                <a:lnTo>
                  <a:pt x="3197574" y="131948"/>
                </a:lnTo>
                <a:lnTo>
                  <a:pt x="3207083" y="87403"/>
                </a:lnTo>
                <a:lnTo>
                  <a:pt x="3217230" y="43050"/>
                </a:lnTo>
                <a:lnTo>
                  <a:pt x="3227742" y="0"/>
                </a:lnTo>
                <a:close/>
              </a:path>
            </a:pathLst>
          </a:custGeom>
          <a:solidFill>
            <a:srgbClr val="40B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47405" y="-28575"/>
            <a:ext cx="2309495" cy="1900555"/>
          </a:xfrm>
          <a:custGeom>
            <a:avLst/>
            <a:gdLst/>
            <a:ahLst/>
            <a:cxnLst/>
            <a:rect l="l" t="t" r="r" b="b"/>
            <a:pathLst>
              <a:path w="2309495" h="1900555">
                <a:moveTo>
                  <a:pt x="2309148" y="0"/>
                </a:moveTo>
                <a:lnTo>
                  <a:pt x="0" y="0"/>
                </a:lnTo>
                <a:lnTo>
                  <a:pt x="415879" y="1900349"/>
                </a:lnTo>
                <a:lnTo>
                  <a:pt x="516925" y="1877376"/>
                </a:lnTo>
                <a:lnTo>
                  <a:pt x="617218" y="1852858"/>
                </a:lnTo>
                <a:lnTo>
                  <a:pt x="716747" y="1826811"/>
                </a:lnTo>
                <a:lnTo>
                  <a:pt x="815502" y="1799250"/>
                </a:lnTo>
                <a:lnTo>
                  <a:pt x="913474" y="1770189"/>
                </a:lnTo>
                <a:lnTo>
                  <a:pt x="1010654" y="1739646"/>
                </a:lnTo>
                <a:lnTo>
                  <a:pt x="1107030" y="1707634"/>
                </a:lnTo>
                <a:lnTo>
                  <a:pt x="1202593" y="1674169"/>
                </a:lnTo>
                <a:lnTo>
                  <a:pt x="1297334" y="1639267"/>
                </a:lnTo>
                <a:lnTo>
                  <a:pt x="1391242" y="1602943"/>
                </a:lnTo>
                <a:lnTo>
                  <a:pt x="1484307" y="1565212"/>
                </a:lnTo>
                <a:lnTo>
                  <a:pt x="1576521" y="1526090"/>
                </a:lnTo>
                <a:lnTo>
                  <a:pt x="1667872" y="1485592"/>
                </a:lnTo>
                <a:lnTo>
                  <a:pt x="1758352" y="1443733"/>
                </a:lnTo>
                <a:lnTo>
                  <a:pt x="1847950" y="1400529"/>
                </a:lnTo>
                <a:lnTo>
                  <a:pt x="1936656" y="1355995"/>
                </a:lnTo>
                <a:lnTo>
                  <a:pt x="1980672" y="1333234"/>
                </a:lnTo>
                <a:lnTo>
                  <a:pt x="2024461" y="1310147"/>
                </a:lnTo>
                <a:lnTo>
                  <a:pt x="2068022" y="1286734"/>
                </a:lnTo>
                <a:lnTo>
                  <a:pt x="2111355" y="1262999"/>
                </a:lnTo>
                <a:lnTo>
                  <a:pt x="2154457" y="1238943"/>
                </a:lnTo>
                <a:lnTo>
                  <a:pt x="2197327" y="1214568"/>
                </a:lnTo>
                <a:lnTo>
                  <a:pt x="2239965" y="1189876"/>
                </a:lnTo>
                <a:lnTo>
                  <a:pt x="2282369" y="1164868"/>
                </a:lnTo>
                <a:lnTo>
                  <a:pt x="2309148" y="1148788"/>
                </a:lnTo>
                <a:lnTo>
                  <a:pt x="2309148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489773" y="-28575"/>
            <a:ext cx="6266815" cy="4161154"/>
          </a:xfrm>
          <a:custGeom>
            <a:avLst/>
            <a:gdLst/>
            <a:ahLst/>
            <a:cxnLst/>
            <a:rect l="l" t="t" r="r" b="b"/>
            <a:pathLst>
              <a:path w="6266815" h="4161154">
                <a:moveTo>
                  <a:pt x="3582404" y="0"/>
                </a:moveTo>
                <a:lnTo>
                  <a:pt x="0" y="0"/>
                </a:lnTo>
                <a:lnTo>
                  <a:pt x="6923" y="19517"/>
                </a:lnTo>
                <a:lnTo>
                  <a:pt x="24195" y="66991"/>
                </a:lnTo>
                <a:lnTo>
                  <a:pt x="41825" y="114257"/>
                </a:lnTo>
                <a:lnTo>
                  <a:pt x="59810" y="161316"/>
                </a:lnTo>
                <a:lnTo>
                  <a:pt x="78149" y="208166"/>
                </a:lnTo>
                <a:lnTo>
                  <a:pt x="96839" y="254804"/>
                </a:lnTo>
                <a:lnTo>
                  <a:pt x="115880" y="301231"/>
                </a:lnTo>
                <a:lnTo>
                  <a:pt x="135268" y="347445"/>
                </a:lnTo>
                <a:lnTo>
                  <a:pt x="155002" y="393445"/>
                </a:lnTo>
                <a:lnTo>
                  <a:pt x="175080" y="439229"/>
                </a:lnTo>
                <a:lnTo>
                  <a:pt x="195500" y="484796"/>
                </a:lnTo>
                <a:lnTo>
                  <a:pt x="216260" y="530146"/>
                </a:lnTo>
                <a:lnTo>
                  <a:pt x="237358" y="575276"/>
                </a:lnTo>
                <a:lnTo>
                  <a:pt x="258793" y="620186"/>
                </a:lnTo>
                <a:lnTo>
                  <a:pt x="280562" y="664874"/>
                </a:lnTo>
                <a:lnTo>
                  <a:pt x="302664" y="709339"/>
                </a:lnTo>
                <a:lnTo>
                  <a:pt x="325096" y="753580"/>
                </a:lnTo>
                <a:lnTo>
                  <a:pt x="347857" y="797596"/>
                </a:lnTo>
                <a:lnTo>
                  <a:pt x="370944" y="841385"/>
                </a:lnTo>
                <a:lnTo>
                  <a:pt x="394356" y="884946"/>
                </a:lnTo>
                <a:lnTo>
                  <a:pt x="418092" y="928279"/>
                </a:lnTo>
                <a:lnTo>
                  <a:pt x="442148" y="971381"/>
                </a:lnTo>
                <a:lnTo>
                  <a:pt x="466523" y="1014251"/>
                </a:lnTo>
                <a:lnTo>
                  <a:pt x="491215" y="1056889"/>
                </a:lnTo>
                <a:lnTo>
                  <a:pt x="516222" y="1099293"/>
                </a:lnTo>
                <a:lnTo>
                  <a:pt x="541543" y="1141461"/>
                </a:lnTo>
                <a:lnTo>
                  <a:pt x="567175" y="1183393"/>
                </a:lnTo>
                <a:lnTo>
                  <a:pt x="593117" y="1225088"/>
                </a:lnTo>
                <a:lnTo>
                  <a:pt x="619366" y="1266543"/>
                </a:lnTo>
                <a:lnTo>
                  <a:pt x="645920" y="1307759"/>
                </a:lnTo>
                <a:lnTo>
                  <a:pt x="672778" y="1348733"/>
                </a:lnTo>
                <a:lnTo>
                  <a:pt x="699938" y="1389464"/>
                </a:lnTo>
                <a:lnTo>
                  <a:pt x="727398" y="1429952"/>
                </a:lnTo>
                <a:lnTo>
                  <a:pt x="755156" y="1470195"/>
                </a:lnTo>
                <a:lnTo>
                  <a:pt x="783209" y="1510191"/>
                </a:lnTo>
                <a:lnTo>
                  <a:pt x="811557" y="1549940"/>
                </a:lnTo>
                <a:lnTo>
                  <a:pt x="840197" y="1589440"/>
                </a:lnTo>
                <a:lnTo>
                  <a:pt x="869127" y="1628690"/>
                </a:lnTo>
                <a:lnTo>
                  <a:pt x="898346" y="1667689"/>
                </a:lnTo>
                <a:lnTo>
                  <a:pt x="927850" y="1706436"/>
                </a:lnTo>
                <a:lnTo>
                  <a:pt x="957640" y="1744929"/>
                </a:lnTo>
                <a:lnTo>
                  <a:pt x="987712" y="1783167"/>
                </a:lnTo>
                <a:lnTo>
                  <a:pt x="1018064" y="1821149"/>
                </a:lnTo>
                <a:lnTo>
                  <a:pt x="1048695" y="1858873"/>
                </a:lnTo>
                <a:lnTo>
                  <a:pt x="1079603" y="1896339"/>
                </a:lnTo>
                <a:lnTo>
                  <a:pt x="1110786" y="1933545"/>
                </a:lnTo>
                <a:lnTo>
                  <a:pt x="1142242" y="1970490"/>
                </a:lnTo>
                <a:lnTo>
                  <a:pt x="1173968" y="2007173"/>
                </a:lnTo>
                <a:lnTo>
                  <a:pt x="1205964" y="2043593"/>
                </a:lnTo>
                <a:lnTo>
                  <a:pt x="1238227" y="2079747"/>
                </a:lnTo>
                <a:lnTo>
                  <a:pt x="1270756" y="2115636"/>
                </a:lnTo>
                <a:lnTo>
                  <a:pt x="1303547" y="2151257"/>
                </a:lnTo>
                <a:lnTo>
                  <a:pt x="1336601" y="2186610"/>
                </a:lnTo>
                <a:lnTo>
                  <a:pt x="1369913" y="2221693"/>
                </a:lnTo>
                <a:lnTo>
                  <a:pt x="1403483" y="2256506"/>
                </a:lnTo>
                <a:lnTo>
                  <a:pt x="1437309" y="2291046"/>
                </a:lnTo>
                <a:lnTo>
                  <a:pt x="1471389" y="2325313"/>
                </a:lnTo>
                <a:lnTo>
                  <a:pt x="1505720" y="2359306"/>
                </a:lnTo>
                <a:lnTo>
                  <a:pt x="1540302" y="2393022"/>
                </a:lnTo>
                <a:lnTo>
                  <a:pt x="1575131" y="2426462"/>
                </a:lnTo>
                <a:lnTo>
                  <a:pt x="1610206" y="2459623"/>
                </a:lnTo>
                <a:lnTo>
                  <a:pt x="1645526" y="2492505"/>
                </a:lnTo>
                <a:lnTo>
                  <a:pt x="1681088" y="2525106"/>
                </a:lnTo>
                <a:lnTo>
                  <a:pt x="1716890" y="2557425"/>
                </a:lnTo>
                <a:lnTo>
                  <a:pt x="1752930" y="2589461"/>
                </a:lnTo>
                <a:lnTo>
                  <a:pt x="1789207" y="2621212"/>
                </a:lnTo>
                <a:lnTo>
                  <a:pt x="1825719" y="2652678"/>
                </a:lnTo>
                <a:lnTo>
                  <a:pt x="1862463" y="2683857"/>
                </a:lnTo>
                <a:lnTo>
                  <a:pt x="1899437" y="2714748"/>
                </a:lnTo>
                <a:lnTo>
                  <a:pt x="1936641" y="2745349"/>
                </a:lnTo>
                <a:lnTo>
                  <a:pt x="1974071" y="2775660"/>
                </a:lnTo>
                <a:lnTo>
                  <a:pt x="2011727" y="2805679"/>
                </a:lnTo>
                <a:lnTo>
                  <a:pt x="2049605" y="2835405"/>
                </a:lnTo>
                <a:lnTo>
                  <a:pt x="2087705" y="2864837"/>
                </a:lnTo>
                <a:lnTo>
                  <a:pt x="2126023" y="2893973"/>
                </a:lnTo>
                <a:lnTo>
                  <a:pt x="2164559" y="2922812"/>
                </a:lnTo>
                <a:lnTo>
                  <a:pt x="2203311" y="2951354"/>
                </a:lnTo>
                <a:lnTo>
                  <a:pt x="2242275" y="2979596"/>
                </a:lnTo>
                <a:lnTo>
                  <a:pt x="2281451" y="3007538"/>
                </a:lnTo>
                <a:lnTo>
                  <a:pt x="2320837" y="3035179"/>
                </a:lnTo>
                <a:lnTo>
                  <a:pt x="2360431" y="3062516"/>
                </a:lnTo>
                <a:lnTo>
                  <a:pt x="2400230" y="3089549"/>
                </a:lnTo>
                <a:lnTo>
                  <a:pt x="2440233" y="3116277"/>
                </a:lnTo>
                <a:lnTo>
                  <a:pt x="2480438" y="3142699"/>
                </a:lnTo>
                <a:lnTo>
                  <a:pt x="2520843" y="3168812"/>
                </a:lnTo>
                <a:lnTo>
                  <a:pt x="2561446" y="3194617"/>
                </a:lnTo>
                <a:lnTo>
                  <a:pt x="2602245" y="3220111"/>
                </a:lnTo>
                <a:lnTo>
                  <a:pt x="2643238" y="3245294"/>
                </a:lnTo>
                <a:lnTo>
                  <a:pt x="2684424" y="3270164"/>
                </a:lnTo>
                <a:lnTo>
                  <a:pt x="2725800" y="3294720"/>
                </a:lnTo>
                <a:lnTo>
                  <a:pt x="2767364" y="3318961"/>
                </a:lnTo>
                <a:lnTo>
                  <a:pt x="2809115" y="3342885"/>
                </a:lnTo>
                <a:lnTo>
                  <a:pt x="2851051" y="3366492"/>
                </a:lnTo>
                <a:lnTo>
                  <a:pt x="2893169" y="3389780"/>
                </a:lnTo>
                <a:lnTo>
                  <a:pt x="2977946" y="3435394"/>
                </a:lnTo>
                <a:lnTo>
                  <a:pt x="3063431" y="3479718"/>
                </a:lnTo>
                <a:lnTo>
                  <a:pt x="3149608" y="3522742"/>
                </a:lnTo>
                <a:lnTo>
                  <a:pt x="3236463" y="3564456"/>
                </a:lnTo>
                <a:lnTo>
                  <a:pt x="3323979" y="3604850"/>
                </a:lnTo>
                <a:lnTo>
                  <a:pt x="3412141" y="3643914"/>
                </a:lnTo>
                <a:lnTo>
                  <a:pt x="3500934" y="3681639"/>
                </a:lnTo>
                <a:lnTo>
                  <a:pt x="3590343" y="3718015"/>
                </a:lnTo>
                <a:lnTo>
                  <a:pt x="3680352" y="3753031"/>
                </a:lnTo>
                <a:lnTo>
                  <a:pt x="3770946" y="3786678"/>
                </a:lnTo>
                <a:lnTo>
                  <a:pt x="3862110" y="3818946"/>
                </a:lnTo>
                <a:lnTo>
                  <a:pt x="3953827" y="3849826"/>
                </a:lnTo>
                <a:lnTo>
                  <a:pt x="4046084" y="3879307"/>
                </a:lnTo>
                <a:lnTo>
                  <a:pt x="4138864" y="3907380"/>
                </a:lnTo>
                <a:lnTo>
                  <a:pt x="4232152" y="3934034"/>
                </a:lnTo>
                <a:lnTo>
                  <a:pt x="4325932" y="3959260"/>
                </a:lnTo>
                <a:lnTo>
                  <a:pt x="4420190" y="3983048"/>
                </a:lnTo>
                <a:lnTo>
                  <a:pt x="4514910" y="4005389"/>
                </a:lnTo>
                <a:lnTo>
                  <a:pt x="4610077" y="4026272"/>
                </a:lnTo>
                <a:lnTo>
                  <a:pt x="4705675" y="4045687"/>
                </a:lnTo>
                <a:lnTo>
                  <a:pt x="4801689" y="4063625"/>
                </a:lnTo>
                <a:lnTo>
                  <a:pt x="4898103" y="4080075"/>
                </a:lnTo>
                <a:lnTo>
                  <a:pt x="4994903" y="4095029"/>
                </a:lnTo>
                <a:lnTo>
                  <a:pt x="5092072" y="4108476"/>
                </a:lnTo>
                <a:lnTo>
                  <a:pt x="5189596" y="4120406"/>
                </a:lnTo>
                <a:lnTo>
                  <a:pt x="5287459" y="4130810"/>
                </a:lnTo>
                <a:lnTo>
                  <a:pt x="5385645" y="4139677"/>
                </a:lnTo>
                <a:lnTo>
                  <a:pt x="5484140" y="4146998"/>
                </a:lnTo>
                <a:lnTo>
                  <a:pt x="5582929" y="4152762"/>
                </a:lnTo>
                <a:lnTo>
                  <a:pt x="5681994" y="4156961"/>
                </a:lnTo>
                <a:lnTo>
                  <a:pt x="5781322" y="4159584"/>
                </a:lnTo>
                <a:lnTo>
                  <a:pt x="5880897" y="4160622"/>
                </a:lnTo>
                <a:lnTo>
                  <a:pt x="5922540" y="4160622"/>
                </a:lnTo>
                <a:lnTo>
                  <a:pt x="6030689" y="4159183"/>
                </a:lnTo>
                <a:lnTo>
                  <a:pt x="6130814" y="4156213"/>
                </a:lnTo>
                <a:lnTo>
                  <a:pt x="6231133" y="4151624"/>
                </a:lnTo>
                <a:lnTo>
                  <a:pt x="6266779" y="4149562"/>
                </a:lnTo>
                <a:lnTo>
                  <a:pt x="6266779" y="1026895"/>
                </a:lnTo>
                <a:lnTo>
                  <a:pt x="5912184" y="1026895"/>
                </a:lnTo>
                <a:lnTo>
                  <a:pt x="5865604" y="1026744"/>
                </a:lnTo>
                <a:lnTo>
                  <a:pt x="5819129" y="1025899"/>
                </a:lnTo>
                <a:lnTo>
                  <a:pt x="5772765" y="1024363"/>
                </a:lnTo>
                <a:lnTo>
                  <a:pt x="5726518" y="1022140"/>
                </a:lnTo>
                <a:lnTo>
                  <a:pt x="5680394" y="1019235"/>
                </a:lnTo>
                <a:lnTo>
                  <a:pt x="5634400" y="1015652"/>
                </a:lnTo>
                <a:lnTo>
                  <a:pt x="5588541" y="1011394"/>
                </a:lnTo>
                <a:lnTo>
                  <a:pt x="5542825" y="1006466"/>
                </a:lnTo>
                <a:lnTo>
                  <a:pt x="5497258" y="1000871"/>
                </a:lnTo>
                <a:lnTo>
                  <a:pt x="5451845" y="994614"/>
                </a:lnTo>
                <a:lnTo>
                  <a:pt x="5406594" y="987698"/>
                </a:lnTo>
                <a:lnTo>
                  <a:pt x="5361509" y="980128"/>
                </a:lnTo>
                <a:lnTo>
                  <a:pt x="5316599" y="971908"/>
                </a:lnTo>
                <a:lnTo>
                  <a:pt x="5271868" y="963041"/>
                </a:lnTo>
                <a:lnTo>
                  <a:pt x="5227323" y="953533"/>
                </a:lnTo>
                <a:lnTo>
                  <a:pt x="5182971" y="943385"/>
                </a:lnTo>
                <a:lnTo>
                  <a:pt x="5138817" y="932604"/>
                </a:lnTo>
                <a:lnTo>
                  <a:pt x="5094868" y="921192"/>
                </a:lnTo>
                <a:lnTo>
                  <a:pt x="5051131" y="909154"/>
                </a:lnTo>
                <a:lnTo>
                  <a:pt x="5007610" y="896494"/>
                </a:lnTo>
                <a:lnTo>
                  <a:pt x="4964314" y="883216"/>
                </a:lnTo>
                <a:lnTo>
                  <a:pt x="4921248" y="869323"/>
                </a:lnTo>
                <a:lnTo>
                  <a:pt x="4878417" y="854820"/>
                </a:lnTo>
                <a:lnTo>
                  <a:pt x="4835830" y="839711"/>
                </a:lnTo>
                <a:lnTo>
                  <a:pt x="4793491" y="824000"/>
                </a:lnTo>
                <a:lnTo>
                  <a:pt x="4751407" y="807691"/>
                </a:lnTo>
                <a:lnTo>
                  <a:pt x="4709585" y="790788"/>
                </a:lnTo>
                <a:lnTo>
                  <a:pt x="4668030" y="773295"/>
                </a:lnTo>
                <a:lnTo>
                  <a:pt x="4626750" y="755215"/>
                </a:lnTo>
                <a:lnTo>
                  <a:pt x="4585749" y="736554"/>
                </a:lnTo>
                <a:lnTo>
                  <a:pt x="4545035" y="717314"/>
                </a:lnTo>
                <a:lnTo>
                  <a:pt x="4504613" y="697501"/>
                </a:lnTo>
                <a:lnTo>
                  <a:pt x="4464491" y="677117"/>
                </a:lnTo>
                <a:lnTo>
                  <a:pt x="4424673" y="656168"/>
                </a:lnTo>
                <a:lnTo>
                  <a:pt x="4385167" y="634657"/>
                </a:lnTo>
                <a:lnTo>
                  <a:pt x="4345979" y="612587"/>
                </a:lnTo>
                <a:lnTo>
                  <a:pt x="4307115" y="589964"/>
                </a:lnTo>
                <a:lnTo>
                  <a:pt x="4268582" y="566791"/>
                </a:lnTo>
                <a:lnTo>
                  <a:pt x="4230385" y="543072"/>
                </a:lnTo>
                <a:lnTo>
                  <a:pt x="4192530" y="518811"/>
                </a:lnTo>
                <a:lnTo>
                  <a:pt x="4155025" y="494013"/>
                </a:lnTo>
                <a:lnTo>
                  <a:pt x="4117876" y="468680"/>
                </a:lnTo>
                <a:lnTo>
                  <a:pt x="4081088" y="442818"/>
                </a:lnTo>
                <a:lnTo>
                  <a:pt x="4044668" y="416430"/>
                </a:lnTo>
                <a:lnTo>
                  <a:pt x="4008622" y="389520"/>
                </a:lnTo>
                <a:lnTo>
                  <a:pt x="3972956" y="362093"/>
                </a:lnTo>
                <a:lnTo>
                  <a:pt x="3937678" y="334151"/>
                </a:lnTo>
                <a:lnTo>
                  <a:pt x="3902792" y="305700"/>
                </a:lnTo>
                <a:lnTo>
                  <a:pt x="3868305" y="276744"/>
                </a:lnTo>
                <a:lnTo>
                  <a:pt x="3834225" y="247285"/>
                </a:lnTo>
                <a:lnTo>
                  <a:pt x="3800556" y="217329"/>
                </a:lnTo>
                <a:lnTo>
                  <a:pt x="3767305" y="186879"/>
                </a:lnTo>
                <a:lnTo>
                  <a:pt x="3734478" y="155940"/>
                </a:lnTo>
                <a:lnTo>
                  <a:pt x="3702082" y="124515"/>
                </a:lnTo>
                <a:lnTo>
                  <a:pt x="3670123" y="92609"/>
                </a:lnTo>
                <a:lnTo>
                  <a:pt x="3638607" y="60225"/>
                </a:lnTo>
                <a:lnTo>
                  <a:pt x="3607541" y="27367"/>
                </a:lnTo>
                <a:lnTo>
                  <a:pt x="3582404" y="0"/>
                </a:lnTo>
                <a:close/>
              </a:path>
              <a:path w="6266815" h="4161154">
                <a:moveTo>
                  <a:pt x="6266779" y="1005093"/>
                </a:moveTo>
                <a:lnTo>
                  <a:pt x="6193509" y="1012990"/>
                </a:lnTo>
                <a:lnTo>
                  <a:pt x="6146433" y="1017091"/>
                </a:lnTo>
                <a:lnTo>
                  <a:pt x="6099425" y="1020473"/>
                </a:lnTo>
                <a:lnTo>
                  <a:pt x="6052489" y="1023141"/>
                </a:lnTo>
                <a:lnTo>
                  <a:pt x="6005633" y="1025097"/>
                </a:lnTo>
                <a:lnTo>
                  <a:pt x="5958863" y="1026348"/>
                </a:lnTo>
                <a:lnTo>
                  <a:pt x="5912184" y="1026895"/>
                </a:lnTo>
                <a:lnTo>
                  <a:pt x="6266779" y="1026895"/>
                </a:lnTo>
                <a:lnTo>
                  <a:pt x="6266779" y="1005093"/>
                </a:lnTo>
                <a:close/>
              </a:path>
            </a:pathLst>
          </a:custGeom>
          <a:solidFill>
            <a:srgbClr val="ADC80A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158738"/>
            <a:ext cx="10675620" cy="942975"/>
          </a:xfrm>
          <a:custGeom>
            <a:avLst/>
            <a:gdLst/>
            <a:ahLst/>
            <a:cxnLst/>
            <a:rect l="l" t="t" r="r" b="b"/>
            <a:pathLst>
              <a:path w="10675620" h="942975">
                <a:moveTo>
                  <a:pt x="10675556" y="0"/>
                </a:moveTo>
                <a:lnTo>
                  <a:pt x="0" y="0"/>
                </a:lnTo>
                <a:lnTo>
                  <a:pt x="0" y="942911"/>
                </a:lnTo>
                <a:lnTo>
                  <a:pt x="10675556" y="942911"/>
                </a:lnTo>
                <a:lnTo>
                  <a:pt x="1067555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rgbClr val="626261"/>
                </a:solidFill>
                <a:latin typeface="Mulish Black"/>
                <a:cs typeface="Mulish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2"/>
            <a:ext cx="10692001" cy="41786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>
            <a:alphaModFix amt="40000"/>
          </a:blip>
          <a:stretch>
            <a:fillRect/>
          </a:stretch>
        </p:blipFill>
        <p:spPr>
          <a:xfrm>
            <a:off x="-77" y="12"/>
            <a:ext cx="10680713" cy="4124338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18" name="bg object 18"/>
          <p:cNvSpPr/>
          <p:nvPr/>
        </p:nvSpPr>
        <p:spPr>
          <a:xfrm>
            <a:off x="0" y="4178680"/>
            <a:ext cx="5777230" cy="3381375"/>
          </a:xfrm>
          <a:custGeom>
            <a:avLst/>
            <a:gdLst/>
            <a:ahLst/>
            <a:cxnLst/>
            <a:rect l="l" t="t" r="r" b="b"/>
            <a:pathLst>
              <a:path w="5777230" h="3381375">
                <a:moveTo>
                  <a:pt x="4634505" y="0"/>
                </a:moveTo>
                <a:lnTo>
                  <a:pt x="0" y="0"/>
                </a:lnTo>
                <a:lnTo>
                  <a:pt x="0" y="3381324"/>
                </a:lnTo>
                <a:lnTo>
                  <a:pt x="5777022" y="3381324"/>
                </a:lnTo>
                <a:lnTo>
                  <a:pt x="5776778" y="3327463"/>
                </a:lnTo>
                <a:lnTo>
                  <a:pt x="5776046" y="3273741"/>
                </a:lnTo>
                <a:lnTo>
                  <a:pt x="5774830" y="3220161"/>
                </a:lnTo>
                <a:lnTo>
                  <a:pt x="5773132" y="3166726"/>
                </a:lnTo>
                <a:lnTo>
                  <a:pt x="5770953" y="3113439"/>
                </a:lnTo>
                <a:lnTo>
                  <a:pt x="5768298" y="3060303"/>
                </a:lnTo>
                <a:lnTo>
                  <a:pt x="5765168" y="3007322"/>
                </a:lnTo>
                <a:lnTo>
                  <a:pt x="5761566" y="2954497"/>
                </a:lnTo>
                <a:lnTo>
                  <a:pt x="5757494" y="2901832"/>
                </a:lnTo>
                <a:lnTo>
                  <a:pt x="5752955" y="2849331"/>
                </a:lnTo>
                <a:lnTo>
                  <a:pt x="5747951" y="2796995"/>
                </a:lnTo>
                <a:lnTo>
                  <a:pt x="5742485" y="2744828"/>
                </a:lnTo>
                <a:lnTo>
                  <a:pt x="5736559" y="2692833"/>
                </a:lnTo>
                <a:lnTo>
                  <a:pt x="5730176" y="2641012"/>
                </a:lnTo>
                <a:lnTo>
                  <a:pt x="5723339" y="2589370"/>
                </a:lnTo>
                <a:lnTo>
                  <a:pt x="5716049" y="2537908"/>
                </a:lnTo>
                <a:lnTo>
                  <a:pt x="5708310" y="2486630"/>
                </a:lnTo>
                <a:lnTo>
                  <a:pt x="5700124" y="2435538"/>
                </a:lnTo>
                <a:lnTo>
                  <a:pt x="5691493" y="2384637"/>
                </a:lnTo>
                <a:lnTo>
                  <a:pt x="5682420" y="2333928"/>
                </a:lnTo>
                <a:lnTo>
                  <a:pt x="5672907" y="2283414"/>
                </a:lnTo>
                <a:lnTo>
                  <a:pt x="5662957" y="2233100"/>
                </a:lnTo>
                <a:lnTo>
                  <a:pt x="5652572" y="2182986"/>
                </a:lnTo>
                <a:lnTo>
                  <a:pt x="5641756" y="2133078"/>
                </a:lnTo>
                <a:lnTo>
                  <a:pt x="5630509" y="2083377"/>
                </a:lnTo>
                <a:lnTo>
                  <a:pt x="5618836" y="2033886"/>
                </a:lnTo>
                <a:lnTo>
                  <a:pt x="5606738" y="1984609"/>
                </a:lnTo>
                <a:lnTo>
                  <a:pt x="5594217" y="1935548"/>
                </a:lnTo>
                <a:lnTo>
                  <a:pt x="5581278" y="1886706"/>
                </a:lnTo>
                <a:lnTo>
                  <a:pt x="5567921" y="1838087"/>
                </a:lnTo>
                <a:lnTo>
                  <a:pt x="5554149" y="1789694"/>
                </a:lnTo>
                <a:lnTo>
                  <a:pt x="5539966" y="1741528"/>
                </a:lnTo>
                <a:lnTo>
                  <a:pt x="5525372" y="1693594"/>
                </a:lnTo>
                <a:lnTo>
                  <a:pt x="5510372" y="1645894"/>
                </a:lnTo>
                <a:lnTo>
                  <a:pt x="5494967" y="1598432"/>
                </a:lnTo>
                <a:lnTo>
                  <a:pt x="5479160" y="1551209"/>
                </a:lnTo>
                <a:lnTo>
                  <a:pt x="5462953" y="1504230"/>
                </a:lnTo>
                <a:lnTo>
                  <a:pt x="5446350" y="1457497"/>
                </a:lnTo>
                <a:lnTo>
                  <a:pt x="5429351" y="1411013"/>
                </a:lnTo>
                <a:lnTo>
                  <a:pt x="5411961" y="1364781"/>
                </a:lnTo>
                <a:lnTo>
                  <a:pt x="5394181" y="1318804"/>
                </a:lnTo>
                <a:lnTo>
                  <a:pt x="5376014" y="1273085"/>
                </a:lnTo>
                <a:lnTo>
                  <a:pt x="5357462" y="1227627"/>
                </a:lnTo>
                <a:lnTo>
                  <a:pt x="5338529" y="1182433"/>
                </a:lnTo>
                <a:lnTo>
                  <a:pt x="5319216" y="1137507"/>
                </a:lnTo>
                <a:lnTo>
                  <a:pt x="5299525" y="1092850"/>
                </a:lnTo>
                <a:lnTo>
                  <a:pt x="5279460" y="1048465"/>
                </a:lnTo>
                <a:lnTo>
                  <a:pt x="5259024" y="1004357"/>
                </a:lnTo>
                <a:lnTo>
                  <a:pt x="5238217" y="960528"/>
                </a:lnTo>
                <a:lnTo>
                  <a:pt x="5217044" y="916980"/>
                </a:lnTo>
                <a:lnTo>
                  <a:pt x="5195506" y="873717"/>
                </a:lnTo>
                <a:lnTo>
                  <a:pt x="5173606" y="830742"/>
                </a:lnTo>
                <a:lnTo>
                  <a:pt x="5151346" y="788058"/>
                </a:lnTo>
                <a:lnTo>
                  <a:pt x="5128729" y="745667"/>
                </a:lnTo>
                <a:lnTo>
                  <a:pt x="5105758" y="703573"/>
                </a:lnTo>
                <a:lnTo>
                  <a:pt x="5082435" y="661779"/>
                </a:lnTo>
                <a:lnTo>
                  <a:pt x="5058762" y="620287"/>
                </a:lnTo>
                <a:lnTo>
                  <a:pt x="5034742" y="579101"/>
                </a:lnTo>
                <a:lnTo>
                  <a:pt x="5010378" y="538224"/>
                </a:lnTo>
                <a:lnTo>
                  <a:pt x="4985672" y="497657"/>
                </a:lnTo>
                <a:lnTo>
                  <a:pt x="4960626" y="457406"/>
                </a:lnTo>
                <a:lnTo>
                  <a:pt x="4935243" y="417472"/>
                </a:lnTo>
                <a:lnTo>
                  <a:pt x="4909526" y="377858"/>
                </a:lnTo>
                <a:lnTo>
                  <a:pt x="4883476" y="338568"/>
                </a:lnTo>
                <a:lnTo>
                  <a:pt x="4857098" y="299604"/>
                </a:lnTo>
                <a:lnTo>
                  <a:pt x="4830392" y="260970"/>
                </a:lnTo>
                <a:lnTo>
                  <a:pt x="4803361" y="222667"/>
                </a:lnTo>
                <a:lnTo>
                  <a:pt x="4776009" y="184700"/>
                </a:lnTo>
                <a:lnTo>
                  <a:pt x="4748337" y="147072"/>
                </a:lnTo>
                <a:lnTo>
                  <a:pt x="4720348" y="109784"/>
                </a:lnTo>
                <a:lnTo>
                  <a:pt x="4692045" y="72841"/>
                </a:lnTo>
                <a:lnTo>
                  <a:pt x="4663430" y="36245"/>
                </a:lnTo>
                <a:lnTo>
                  <a:pt x="4634505" y="0"/>
                </a:lnTo>
                <a:close/>
              </a:path>
            </a:pathLst>
          </a:custGeom>
          <a:solidFill>
            <a:srgbClr val="6B9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124350"/>
            <a:ext cx="10692130" cy="135890"/>
          </a:xfrm>
          <a:custGeom>
            <a:avLst/>
            <a:gdLst/>
            <a:ahLst/>
            <a:cxnLst/>
            <a:rect l="l" t="t" r="r" b="b"/>
            <a:pathLst>
              <a:path w="10692130" h="135889">
                <a:moveTo>
                  <a:pt x="10692003" y="0"/>
                </a:moveTo>
                <a:lnTo>
                  <a:pt x="0" y="0"/>
                </a:lnTo>
                <a:lnTo>
                  <a:pt x="0" y="135661"/>
                </a:lnTo>
                <a:lnTo>
                  <a:pt x="10692003" y="135661"/>
                </a:lnTo>
                <a:lnTo>
                  <a:pt x="1069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93991" y="5955982"/>
            <a:ext cx="1898012" cy="16040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ln w="3809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0187" y="476134"/>
            <a:ext cx="4566056" cy="1723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rgbClr val="626261"/>
                </a:solidFill>
                <a:latin typeface="Mulish Black"/>
                <a:cs typeface="Mulish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93B70-446E-8235-049E-DDF83A4471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723519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78D7"/>
                </a:solidFill>
                <a:latin typeface="Rockwell" panose="02060603020205020403" pitchFamily="18" charset="77"/>
              </a:rPr>
              <a:t>Information Classification: General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D160E-EC30-58E5-F60C-F96AC0DB9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DB5704C-5C82-78AF-7131-CC249E721374}"/>
              </a:ext>
            </a:extLst>
          </p:cNvPr>
          <p:cNvSpPr/>
          <p:nvPr/>
        </p:nvSpPr>
        <p:spPr>
          <a:xfrm>
            <a:off x="6081911" y="0"/>
            <a:ext cx="4610100" cy="2032000"/>
          </a:xfrm>
          <a:custGeom>
            <a:avLst/>
            <a:gdLst/>
            <a:ahLst/>
            <a:cxnLst/>
            <a:rect l="l" t="t" r="r" b="b"/>
            <a:pathLst>
              <a:path w="4610100" h="2032000">
                <a:moveTo>
                  <a:pt x="4610092" y="0"/>
                </a:moveTo>
                <a:lnTo>
                  <a:pt x="0" y="0"/>
                </a:lnTo>
                <a:lnTo>
                  <a:pt x="19453" y="23019"/>
                </a:lnTo>
                <a:lnTo>
                  <a:pt x="48952" y="57367"/>
                </a:lnTo>
                <a:lnTo>
                  <a:pt x="78710" y="91464"/>
                </a:lnTo>
                <a:lnTo>
                  <a:pt x="108724" y="125307"/>
                </a:lnTo>
                <a:lnTo>
                  <a:pt x="138993" y="158897"/>
                </a:lnTo>
                <a:lnTo>
                  <a:pt x="169514" y="192231"/>
                </a:lnTo>
                <a:lnTo>
                  <a:pt x="200286" y="225308"/>
                </a:lnTo>
                <a:lnTo>
                  <a:pt x="231308" y="258128"/>
                </a:lnTo>
                <a:lnTo>
                  <a:pt x="262576" y="290688"/>
                </a:lnTo>
                <a:lnTo>
                  <a:pt x="294090" y="322989"/>
                </a:lnTo>
                <a:lnTo>
                  <a:pt x="325847" y="355028"/>
                </a:lnTo>
                <a:lnTo>
                  <a:pt x="357845" y="386804"/>
                </a:lnTo>
                <a:lnTo>
                  <a:pt x="390083" y="418317"/>
                </a:lnTo>
                <a:lnTo>
                  <a:pt x="422559" y="449564"/>
                </a:lnTo>
                <a:lnTo>
                  <a:pt x="455270" y="480546"/>
                </a:lnTo>
                <a:lnTo>
                  <a:pt x="488216" y="511259"/>
                </a:lnTo>
                <a:lnTo>
                  <a:pt x="521393" y="541705"/>
                </a:lnTo>
                <a:lnTo>
                  <a:pt x="554801" y="571880"/>
                </a:lnTo>
                <a:lnTo>
                  <a:pt x="588436" y="601784"/>
                </a:lnTo>
                <a:lnTo>
                  <a:pt x="622299" y="631416"/>
                </a:lnTo>
                <a:lnTo>
                  <a:pt x="656385" y="660775"/>
                </a:lnTo>
                <a:lnTo>
                  <a:pt x="690694" y="689859"/>
                </a:lnTo>
                <a:lnTo>
                  <a:pt x="725224" y="718667"/>
                </a:lnTo>
                <a:lnTo>
                  <a:pt x="759973" y="747198"/>
                </a:lnTo>
                <a:lnTo>
                  <a:pt x="794939" y="775450"/>
                </a:lnTo>
                <a:lnTo>
                  <a:pt x="830120" y="803423"/>
                </a:lnTo>
                <a:lnTo>
                  <a:pt x="865514" y="831115"/>
                </a:lnTo>
                <a:lnTo>
                  <a:pt x="901119" y="858526"/>
                </a:lnTo>
                <a:lnTo>
                  <a:pt x="936933" y="885653"/>
                </a:lnTo>
                <a:lnTo>
                  <a:pt x="972955" y="912496"/>
                </a:lnTo>
                <a:lnTo>
                  <a:pt x="1009183" y="939053"/>
                </a:lnTo>
                <a:lnTo>
                  <a:pt x="1045615" y="965323"/>
                </a:lnTo>
                <a:lnTo>
                  <a:pt x="1082248" y="991306"/>
                </a:lnTo>
                <a:lnTo>
                  <a:pt x="1119081" y="1016999"/>
                </a:lnTo>
                <a:lnTo>
                  <a:pt x="1156113" y="1042402"/>
                </a:lnTo>
                <a:lnTo>
                  <a:pt x="1193340" y="1067513"/>
                </a:lnTo>
                <a:lnTo>
                  <a:pt x="1230762" y="1092332"/>
                </a:lnTo>
                <a:lnTo>
                  <a:pt x="1268377" y="1116856"/>
                </a:lnTo>
                <a:lnTo>
                  <a:pt x="1306181" y="1141086"/>
                </a:lnTo>
                <a:lnTo>
                  <a:pt x="1344175" y="1165018"/>
                </a:lnTo>
                <a:lnTo>
                  <a:pt x="1382355" y="1188653"/>
                </a:lnTo>
                <a:lnTo>
                  <a:pt x="1420721" y="1211990"/>
                </a:lnTo>
                <a:lnTo>
                  <a:pt x="1459269" y="1235026"/>
                </a:lnTo>
                <a:lnTo>
                  <a:pt x="1497998" y="1257761"/>
                </a:lnTo>
                <a:lnTo>
                  <a:pt x="1536907" y="1280193"/>
                </a:lnTo>
                <a:lnTo>
                  <a:pt x="1575993" y="1302322"/>
                </a:lnTo>
                <a:lnTo>
                  <a:pt x="1615254" y="1324146"/>
                </a:lnTo>
                <a:lnTo>
                  <a:pt x="1654689" y="1345663"/>
                </a:lnTo>
                <a:lnTo>
                  <a:pt x="1694296" y="1366874"/>
                </a:lnTo>
                <a:lnTo>
                  <a:pt x="1734072" y="1387776"/>
                </a:lnTo>
                <a:lnTo>
                  <a:pt x="1814127" y="1428649"/>
                </a:lnTo>
                <a:lnTo>
                  <a:pt x="1894838" y="1468274"/>
                </a:lnTo>
                <a:lnTo>
                  <a:pt x="1976191" y="1506640"/>
                </a:lnTo>
                <a:lnTo>
                  <a:pt x="2058171" y="1543739"/>
                </a:lnTo>
                <a:lnTo>
                  <a:pt x="2140761" y="1579560"/>
                </a:lnTo>
                <a:lnTo>
                  <a:pt x="2223949" y="1614094"/>
                </a:lnTo>
                <a:lnTo>
                  <a:pt x="2307717" y="1647330"/>
                </a:lnTo>
                <a:lnTo>
                  <a:pt x="2392051" y="1679260"/>
                </a:lnTo>
                <a:lnTo>
                  <a:pt x="2476937" y="1709874"/>
                </a:lnTo>
                <a:lnTo>
                  <a:pt x="2562358" y="1739162"/>
                </a:lnTo>
                <a:lnTo>
                  <a:pt x="2648300" y="1767115"/>
                </a:lnTo>
                <a:lnTo>
                  <a:pt x="2734748" y="1793722"/>
                </a:lnTo>
                <a:lnTo>
                  <a:pt x="2821687" y="1818974"/>
                </a:lnTo>
                <a:lnTo>
                  <a:pt x="2909101" y="1842862"/>
                </a:lnTo>
                <a:lnTo>
                  <a:pt x="2996976" y="1865375"/>
                </a:lnTo>
                <a:lnTo>
                  <a:pt x="3085297" y="1886504"/>
                </a:lnTo>
                <a:lnTo>
                  <a:pt x="3174047" y="1906240"/>
                </a:lnTo>
                <a:lnTo>
                  <a:pt x="3263214" y="1924573"/>
                </a:lnTo>
                <a:lnTo>
                  <a:pt x="3352780" y="1941492"/>
                </a:lnTo>
                <a:lnTo>
                  <a:pt x="3442731" y="1956989"/>
                </a:lnTo>
                <a:lnTo>
                  <a:pt x="3533053" y="1971054"/>
                </a:lnTo>
                <a:lnTo>
                  <a:pt x="3623729" y="1983677"/>
                </a:lnTo>
                <a:lnTo>
                  <a:pt x="3714746" y="1994848"/>
                </a:lnTo>
                <a:lnTo>
                  <a:pt x="3806087" y="2004558"/>
                </a:lnTo>
                <a:lnTo>
                  <a:pt x="3897738" y="2012797"/>
                </a:lnTo>
                <a:lnTo>
                  <a:pt x="3989683" y="2019555"/>
                </a:lnTo>
                <a:lnTo>
                  <a:pt x="4081908" y="2024824"/>
                </a:lnTo>
                <a:lnTo>
                  <a:pt x="4174398" y="2028592"/>
                </a:lnTo>
                <a:lnTo>
                  <a:pt x="4267137" y="2030850"/>
                </a:lnTo>
                <a:lnTo>
                  <a:pt x="4360110" y="2031590"/>
                </a:lnTo>
                <a:lnTo>
                  <a:pt x="4404785" y="2031411"/>
                </a:lnTo>
                <a:lnTo>
                  <a:pt x="4449320" y="2030850"/>
                </a:lnTo>
                <a:lnTo>
                  <a:pt x="4450895" y="2030850"/>
                </a:lnTo>
                <a:lnTo>
                  <a:pt x="4496075" y="2029910"/>
                </a:lnTo>
                <a:lnTo>
                  <a:pt x="4497181" y="2029910"/>
                </a:lnTo>
                <a:lnTo>
                  <a:pt x="4542584" y="2028592"/>
                </a:lnTo>
                <a:lnTo>
                  <a:pt x="4543494" y="2028592"/>
                </a:lnTo>
                <a:lnTo>
                  <a:pt x="4610092" y="2025971"/>
                </a:lnTo>
                <a:lnTo>
                  <a:pt x="4610092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E421F0-FA96-6ADE-EF18-6413B6AC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625246"/>
            <a:ext cx="7951713" cy="1315745"/>
          </a:xfrm>
        </p:spPr>
        <p:txBody>
          <a:bodyPr/>
          <a:lstStyle/>
          <a:p>
            <a:b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Picture 5" descr="A group of people walking in a crowd&#10;&#10;Description automatically generated">
            <a:extLst>
              <a:ext uri="{FF2B5EF4-FFF2-40B4-BE49-F238E27FC236}">
                <a16:creationId xmlns:a16="http://schemas.microsoft.com/office/drawing/2014/main" id="{DEDD2103-FC10-2D8B-E2B2-A7910F790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" y="8660"/>
            <a:ext cx="10693400" cy="75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8E06-84EC-29C2-2425-BB45EAF2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FF4D3CE-228F-5DAB-6580-29449F7F2839}"/>
              </a:ext>
            </a:extLst>
          </p:cNvPr>
          <p:cNvSpPr txBox="1"/>
          <p:nvPr/>
        </p:nvSpPr>
        <p:spPr>
          <a:xfrm>
            <a:off x="550094" y="6559214"/>
            <a:ext cx="9477375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18590" algn="l"/>
                <a:tab pos="8460105" algn="l"/>
                <a:tab pos="8590915" algn="l"/>
              </a:tabLst>
            </a:pPr>
            <a:r>
              <a:rPr sz="900" dirty="0">
                <a:solidFill>
                  <a:srgbClr val="626261"/>
                </a:solidFill>
                <a:latin typeface="Exo Light"/>
                <a:cs typeface="Exo Light"/>
              </a:rPr>
              <a:t>Informa</a:t>
            </a:r>
            <a:r>
              <a:rPr sz="900" spc="15" dirty="0">
                <a:solidFill>
                  <a:srgbClr val="626261"/>
                </a:solidFill>
                <a:latin typeface="Exo Light"/>
                <a:cs typeface="Exo Light"/>
              </a:rPr>
              <a:t> </a:t>
            </a:r>
            <a:r>
              <a:rPr sz="900" dirty="0">
                <a:solidFill>
                  <a:srgbClr val="626261"/>
                </a:solidFill>
                <a:latin typeface="Exo Light"/>
                <a:cs typeface="Exo Light"/>
              </a:rPr>
              <a:t>Market</a:t>
            </a:r>
            <a:r>
              <a:rPr lang="en-US" sz="900" spc="350" dirty="0">
                <a:solidFill>
                  <a:srgbClr val="626261"/>
                </a:solidFill>
                <a:latin typeface="Exo Light"/>
                <a:cs typeface="Exo Light"/>
              </a:rPr>
              <a:t> 2024</a:t>
            </a:r>
            <a:r>
              <a:rPr lang="en-US" sz="900" u="sng" dirty="0">
                <a:solidFill>
                  <a:srgbClr val="626261"/>
                </a:solidFill>
                <a:uFill>
                  <a:solidFill>
                    <a:srgbClr val="626261"/>
                  </a:solidFill>
                </a:uFill>
                <a:latin typeface="Exo Light"/>
                <a:cs typeface="Exo Light"/>
              </a:rPr>
              <a:t>	</a:t>
            </a:r>
            <a:r>
              <a:rPr lang="en-US" sz="900" dirty="0">
                <a:solidFill>
                  <a:srgbClr val="626261"/>
                </a:solidFill>
                <a:latin typeface="Exo Light"/>
                <a:cs typeface="Exo Light"/>
              </a:rPr>
              <a:t>	</a:t>
            </a:r>
            <a:r>
              <a:rPr lang="en-US" sz="900" spc="-10" dirty="0">
                <a:solidFill>
                  <a:srgbClr val="626261"/>
                </a:solidFill>
                <a:latin typeface="Exo Light"/>
                <a:cs typeface="Exo Light"/>
              </a:rPr>
              <a:t>saharaexpo.com</a:t>
            </a:r>
            <a:endParaRPr sz="900" dirty="0">
              <a:latin typeface="Exo Light"/>
              <a:cs typeface="Exo Light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40EDAC6-6BD9-5974-44AB-C70D365DFB28}"/>
              </a:ext>
            </a:extLst>
          </p:cNvPr>
          <p:cNvGrpSpPr/>
          <p:nvPr/>
        </p:nvGrpSpPr>
        <p:grpSpPr>
          <a:xfrm>
            <a:off x="986840" y="5128903"/>
            <a:ext cx="9673405" cy="1684251"/>
            <a:chOff x="986840" y="5088370"/>
            <a:chExt cx="9673405" cy="1684251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DABD329-63E7-ED10-1703-52B4D1E1F25C}"/>
                </a:ext>
              </a:extLst>
            </p:cNvPr>
            <p:cNvSpPr/>
            <p:nvPr/>
          </p:nvSpPr>
          <p:spPr>
            <a:xfrm>
              <a:off x="986840" y="5379431"/>
              <a:ext cx="9673405" cy="1393190"/>
            </a:xfrm>
            <a:custGeom>
              <a:avLst/>
              <a:gdLst/>
              <a:ahLst/>
              <a:cxnLst/>
              <a:rect l="l" t="t" r="r" b="b"/>
              <a:pathLst>
                <a:path w="10675620" h="1393190">
                  <a:moveTo>
                    <a:pt x="455549" y="1380223"/>
                  </a:moveTo>
                  <a:lnTo>
                    <a:pt x="0" y="1380223"/>
                  </a:lnTo>
                  <a:lnTo>
                    <a:pt x="0" y="1392770"/>
                  </a:lnTo>
                  <a:lnTo>
                    <a:pt x="455549" y="1392770"/>
                  </a:lnTo>
                  <a:lnTo>
                    <a:pt x="455549" y="1380223"/>
                  </a:lnTo>
                  <a:close/>
                </a:path>
                <a:path w="10675620" h="1393190">
                  <a:moveTo>
                    <a:pt x="7817155" y="252044"/>
                  </a:moveTo>
                  <a:lnTo>
                    <a:pt x="7809039" y="207772"/>
                  </a:lnTo>
                  <a:lnTo>
                    <a:pt x="7785163" y="174053"/>
                  </a:lnTo>
                  <a:lnTo>
                    <a:pt x="7746035" y="152577"/>
                  </a:lnTo>
                  <a:lnTo>
                    <a:pt x="7707147" y="145542"/>
                  </a:lnTo>
                  <a:lnTo>
                    <a:pt x="7692466" y="145072"/>
                  </a:lnTo>
                  <a:lnTo>
                    <a:pt x="7676210" y="145529"/>
                  </a:lnTo>
                  <a:lnTo>
                    <a:pt x="7659484" y="146888"/>
                  </a:lnTo>
                  <a:lnTo>
                    <a:pt x="7587869" y="155689"/>
                  </a:lnTo>
                  <a:lnTo>
                    <a:pt x="7574775" y="156591"/>
                  </a:lnTo>
                  <a:lnTo>
                    <a:pt x="7534605" y="150647"/>
                  </a:lnTo>
                  <a:lnTo>
                    <a:pt x="7513002" y="118148"/>
                  </a:lnTo>
                  <a:lnTo>
                    <a:pt x="7513002" y="112318"/>
                  </a:lnTo>
                  <a:lnTo>
                    <a:pt x="7538440" y="81127"/>
                  </a:lnTo>
                  <a:lnTo>
                    <a:pt x="7583030" y="69329"/>
                  </a:lnTo>
                  <a:lnTo>
                    <a:pt x="7609205" y="68173"/>
                  </a:lnTo>
                  <a:lnTo>
                    <a:pt x="7619225" y="68338"/>
                  </a:lnTo>
                  <a:lnTo>
                    <a:pt x="7667841" y="73723"/>
                  </a:lnTo>
                  <a:lnTo>
                    <a:pt x="7712735" y="85064"/>
                  </a:lnTo>
                  <a:lnTo>
                    <a:pt x="7752283" y="100914"/>
                  </a:lnTo>
                  <a:lnTo>
                    <a:pt x="7782750" y="38811"/>
                  </a:lnTo>
                  <a:lnTo>
                    <a:pt x="7744841" y="22923"/>
                  </a:lnTo>
                  <a:lnTo>
                    <a:pt x="7702436" y="10668"/>
                  </a:lnTo>
                  <a:lnTo>
                    <a:pt x="7657185" y="2794"/>
                  </a:lnTo>
                  <a:lnTo>
                    <a:pt x="7610945" y="0"/>
                  </a:lnTo>
                  <a:lnTo>
                    <a:pt x="7595489" y="317"/>
                  </a:lnTo>
                  <a:lnTo>
                    <a:pt x="7554303" y="4978"/>
                  </a:lnTo>
                  <a:lnTo>
                    <a:pt x="7510475" y="18681"/>
                  </a:lnTo>
                  <a:lnTo>
                    <a:pt x="7478154" y="39420"/>
                  </a:lnTo>
                  <a:lnTo>
                    <a:pt x="7452423" y="72440"/>
                  </a:lnTo>
                  <a:lnTo>
                    <a:pt x="7441209" y="109956"/>
                  </a:lnTo>
                  <a:lnTo>
                    <a:pt x="7440257" y="125425"/>
                  </a:lnTo>
                  <a:lnTo>
                    <a:pt x="7440854" y="138112"/>
                  </a:lnTo>
                  <a:lnTo>
                    <a:pt x="7455128" y="180682"/>
                  </a:lnTo>
                  <a:lnTo>
                    <a:pt x="7484313" y="210159"/>
                  </a:lnTo>
                  <a:lnTo>
                    <a:pt x="7524013" y="226529"/>
                  </a:lnTo>
                  <a:lnTo>
                    <a:pt x="7557490" y="230212"/>
                  </a:lnTo>
                  <a:lnTo>
                    <a:pt x="7571740" y="229704"/>
                  </a:lnTo>
                  <a:lnTo>
                    <a:pt x="7586954" y="228155"/>
                  </a:lnTo>
                  <a:lnTo>
                    <a:pt x="7650620" y="219176"/>
                  </a:lnTo>
                  <a:lnTo>
                    <a:pt x="7665999" y="217627"/>
                  </a:lnTo>
                  <a:lnTo>
                    <a:pt x="7708836" y="220116"/>
                  </a:lnTo>
                  <a:lnTo>
                    <a:pt x="7740282" y="243281"/>
                  </a:lnTo>
                  <a:lnTo>
                    <a:pt x="7744180" y="261747"/>
                  </a:lnTo>
                  <a:lnTo>
                    <a:pt x="7744180" y="270319"/>
                  </a:lnTo>
                  <a:lnTo>
                    <a:pt x="7717993" y="304330"/>
                  </a:lnTo>
                  <a:lnTo>
                    <a:pt x="7671181" y="318655"/>
                  </a:lnTo>
                  <a:lnTo>
                    <a:pt x="7630020" y="321183"/>
                  </a:lnTo>
                  <a:lnTo>
                    <a:pt x="7617371" y="320979"/>
                  </a:lnTo>
                  <a:lnTo>
                    <a:pt x="7570483" y="315912"/>
                  </a:lnTo>
                  <a:lnTo>
                    <a:pt x="7528204" y="304571"/>
                  </a:lnTo>
                  <a:lnTo>
                    <a:pt x="7489342" y="287515"/>
                  </a:lnTo>
                  <a:lnTo>
                    <a:pt x="7461821" y="271792"/>
                  </a:lnTo>
                  <a:lnTo>
                    <a:pt x="7424788" y="334149"/>
                  </a:lnTo>
                  <a:lnTo>
                    <a:pt x="7466216" y="356235"/>
                  </a:lnTo>
                  <a:lnTo>
                    <a:pt x="7501915" y="370065"/>
                  </a:lnTo>
                  <a:lnTo>
                    <a:pt x="7540307" y="380492"/>
                  </a:lnTo>
                  <a:lnTo>
                    <a:pt x="7581227" y="387096"/>
                  </a:lnTo>
                  <a:lnTo>
                    <a:pt x="7623873" y="389343"/>
                  </a:lnTo>
                  <a:lnTo>
                    <a:pt x="7645273" y="388785"/>
                  </a:lnTo>
                  <a:lnTo>
                    <a:pt x="7685049" y="384238"/>
                  </a:lnTo>
                  <a:lnTo>
                    <a:pt x="7736535" y="369036"/>
                  </a:lnTo>
                  <a:lnTo>
                    <a:pt x="7776362" y="344284"/>
                  </a:lnTo>
                  <a:lnTo>
                    <a:pt x="7803451" y="310388"/>
                  </a:lnTo>
                  <a:lnTo>
                    <a:pt x="7816291" y="267970"/>
                  </a:lnTo>
                  <a:lnTo>
                    <a:pt x="7817155" y="252044"/>
                  </a:lnTo>
                  <a:close/>
                </a:path>
                <a:path w="10675620" h="1393190">
                  <a:moveTo>
                    <a:pt x="8179384" y="388277"/>
                  </a:moveTo>
                  <a:lnTo>
                    <a:pt x="8134629" y="271818"/>
                  </a:lnTo>
                  <a:lnTo>
                    <a:pt x="8108988" y="205105"/>
                  </a:lnTo>
                  <a:lnTo>
                    <a:pt x="8068907" y="100825"/>
                  </a:lnTo>
                  <a:lnTo>
                    <a:pt x="8033753" y="9385"/>
                  </a:lnTo>
                  <a:lnTo>
                    <a:pt x="8033753" y="205105"/>
                  </a:lnTo>
                  <a:lnTo>
                    <a:pt x="7954645" y="205105"/>
                  </a:lnTo>
                  <a:lnTo>
                    <a:pt x="7994205" y="100825"/>
                  </a:lnTo>
                  <a:lnTo>
                    <a:pt x="8033753" y="205105"/>
                  </a:lnTo>
                  <a:lnTo>
                    <a:pt x="8033753" y="9385"/>
                  </a:lnTo>
                  <a:lnTo>
                    <a:pt x="8030146" y="0"/>
                  </a:lnTo>
                  <a:lnTo>
                    <a:pt x="7958252" y="0"/>
                  </a:lnTo>
                  <a:lnTo>
                    <a:pt x="7809027" y="388277"/>
                  </a:lnTo>
                  <a:lnTo>
                    <a:pt x="7885341" y="388277"/>
                  </a:lnTo>
                  <a:lnTo>
                    <a:pt x="7929372" y="271818"/>
                  </a:lnTo>
                  <a:lnTo>
                    <a:pt x="8059039" y="271818"/>
                  </a:lnTo>
                  <a:lnTo>
                    <a:pt x="8103057" y="388277"/>
                  </a:lnTo>
                  <a:lnTo>
                    <a:pt x="8179384" y="388277"/>
                  </a:lnTo>
                  <a:close/>
                </a:path>
                <a:path w="10675620" h="1393190">
                  <a:moveTo>
                    <a:pt x="8548878" y="635"/>
                  </a:moveTo>
                  <a:lnTo>
                    <a:pt x="8479409" y="635"/>
                  </a:lnTo>
                  <a:lnTo>
                    <a:pt x="8479409" y="205105"/>
                  </a:lnTo>
                  <a:lnTo>
                    <a:pt x="8283638" y="205105"/>
                  </a:lnTo>
                  <a:lnTo>
                    <a:pt x="8283638" y="635"/>
                  </a:lnTo>
                  <a:lnTo>
                    <a:pt x="8213953" y="635"/>
                  </a:lnTo>
                  <a:lnTo>
                    <a:pt x="8213953" y="205105"/>
                  </a:lnTo>
                  <a:lnTo>
                    <a:pt x="8213953" y="272415"/>
                  </a:lnTo>
                  <a:lnTo>
                    <a:pt x="8213953" y="387985"/>
                  </a:lnTo>
                  <a:lnTo>
                    <a:pt x="8283638" y="387985"/>
                  </a:lnTo>
                  <a:lnTo>
                    <a:pt x="8283638" y="272415"/>
                  </a:lnTo>
                  <a:lnTo>
                    <a:pt x="8479409" y="272415"/>
                  </a:lnTo>
                  <a:lnTo>
                    <a:pt x="8479409" y="387985"/>
                  </a:lnTo>
                  <a:lnTo>
                    <a:pt x="8548878" y="387985"/>
                  </a:lnTo>
                  <a:lnTo>
                    <a:pt x="8548878" y="272415"/>
                  </a:lnTo>
                  <a:lnTo>
                    <a:pt x="8548878" y="205105"/>
                  </a:lnTo>
                  <a:lnTo>
                    <a:pt x="8548878" y="635"/>
                  </a:lnTo>
                  <a:close/>
                </a:path>
                <a:path w="10675620" h="1393190">
                  <a:moveTo>
                    <a:pt x="8953716" y="388277"/>
                  </a:moveTo>
                  <a:lnTo>
                    <a:pt x="8908948" y="271818"/>
                  </a:lnTo>
                  <a:lnTo>
                    <a:pt x="8883307" y="205105"/>
                  </a:lnTo>
                  <a:lnTo>
                    <a:pt x="8843226" y="100825"/>
                  </a:lnTo>
                  <a:lnTo>
                    <a:pt x="8808085" y="9385"/>
                  </a:lnTo>
                  <a:lnTo>
                    <a:pt x="8808085" y="205105"/>
                  </a:lnTo>
                  <a:lnTo>
                    <a:pt x="8728989" y="205105"/>
                  </a:lnTo>
                  <a:lnTo>
                    <a:pt x="8768537" y="100825"/>
                  </a:lnTo>
                  <a:lnTo>
                    <a:pt x="8808085" y="205105"/>
                  </a:lnTo>
                  <a:lnTo>
                    <a:pt x="8808085" y="9385"/>
                  </a:lnTo>
                  <a:lnTo>
                    <a:pt x="8804478" y="0"/>
                  </a:lnTo>
                  <a:lnTo>
                    <a:pt x="8732596" y="0"/>
                  </a:lnTo>
                  <a:lnTo>
                    <a:pt x="8583358" y="388277"/>
                  </a:lnTo>
                  <a:lnTo>
                    <a:pt x="8659685" y="388277"/>
                  </a:lnTo>
                  <a:lnTo>
                    <a:pt x="8703704" y="271818"/>
                  </a:lnTo>
                  <a:lnTo>
                    <a:pt x="8833371" y="271818"/>
                  </a:lnTo>
                  <a:lnTo>
                    <a:pt x="8877402" y="388277"/>
                  </a:lnTo>
                  <a:lnTo>
                    <a:pt x="8953716" y="388277"/>
                  </a:lnTo>
                  <a:close/>
                </a:path>
                <a:path w="10675620" h="1393190">
                  <a:moveTo>
                    <a:pt x="9296032" y="388277"/>
                  </a:moveTo>
                  <a:lnTo>
                    <a:pt x="9224493" y="271818"/>
                  </a:lnTo>
                  <a:lnTo>
                    <a:pt x="9216149" y="258229"/>
                  </a:lnTo>
                  <a:lnTo>
                    <a:pt x="9225572" y="253834"/>
                  </a:lnTo>
                  <a:lnTo>
                    <a:pt x="9234386" y="248920"/>
                  </a:lnTo>
                  <a:lnTo>
                    <a:pt x="9263329" y="224116"/>
                  </a:lnTo>
                  <a:lnTo>
                    <a:pt x="9276207" y="205105"/>
                  </a:lnTo>
                  <a:lnTo>
                    <a:pt x="9278556" y="200787"/>
                  </a:lnTo>
                  <a:lnTo>
                    <a:pt x="9290240" y="164274"/>
                  </a:lnTo>
                  <a:lnTo>
                    <a:pt x="9292831" y="133781"/>
                  </a:lnTo>
                  <a:lnTo>
                    <a:pt x="9292247" y="118795"/>
                  </a:lnTo>
                  <a:lnTo>
                    <a:pt x="9292247" y="118541"/>
                  </a:lnTo>
                  <a:lnTo>
                    <a:pt x="9290494" y="104127"/>
                  </a:lnTo>
                  <a:lnTo>
                    <a:pt x="9287586" y="90525"/>
                  </a:lnTo>
                  <a:lnTo>
                    <a:pt x="9283522" y="77749"/>
                  </a:lnTo>
                  <a:lnTo>
                    <a:pt x="9278899" y="67322"/>
                  </a:lnTo>
                  <a:lnTo>
                    <a:pt x="9278252" y="65849"/>
                  </a:lnTo>
                  <a:lnTo>
                    <a:pt x="9244990" y="27673"/>
                  </a:lnTo>
                  <a:lnTo>
                    <a:pt x="9219641" y="14020"/>
                  </a:lnTo>
                  <a:lnTo>
                    <a:pt x="9219641" y="133781"/>
                  </a:lnTo>
                  <a:lnTo>
                    <a:pt x="9219324" y="141719"/>
                  </a:lnTo>
                  <a:lnTo>
                    <a:pt x="9204490" y="180835"/>
                  </a:lnTo>
                  <a:lnTo>
                    <a:pt x="9167355" y="202234"/>
                  </a:lnTo>
                  <a:lnTo>
                    <a:pt x="9140546" y="205105"/>
                  </a:lnTo>
                  <a:lnTo>
                    <a:pt x="9057729" y="205105"/>
                  </a:lnTo>
                  <a:lnTo>
                    <a:pt x="9057729" y="67322"/>
                  </a:lnTo>
                  <a:lnTo>
                    <a:pt x="9140546" y="67322"/>
                  </a:lnTo>
                  <a:lnTo>
                    <a:pt x="9188818" y="77076"/>
                  </a:lnTo>
                  <a:lnTo>
                    <a:pt x="9214714" y="105613"/>
                  </a:lnTo>
                  <a:lnTo>
                    <a:pt x="9218333" y="118541"/>
                  </a:lnTo>
                  <a:lnTo>
                    <a:pt x="9218409" y="118795"/>
                  </a:lnTo>
                  <a:lnTo>
                    <a:pt x="9219641" y="133781"/>
                  </a:lnTo>
                  <a:lnTo>
                    <a:pt x="9219641" y="14020"/>
                  </a:lnTo>
                  <a:lnTo>
                    <a:pt x="9175598" y="2641"/>
                  </a:lnTo>
                  <a:lnTo>
                    <a:pt x="9138793" y="368"/>
                  </a:lnTo>
                  <a:lnTo>
                    <a:pt x="8988273" y="368"/>
                  </a:lnTo>
                  <a:lnTo>
                    <a:pt x="8988273" y="388277"/>
                  </a:lnTo>
                  <a:lnTo>
                    <a:pt x="9057729" y="388277"/>
                  </a:lnTo>
                  <a:lnTo>
                    <a:pt x="9057729" y="271818"/>
                  </a:lnTo>
                  <a:lnTo>
                    <a:pt x="9141206" y="271818"/>
                  </a:lnTo>
                  <a:lnTo>
                    <a:pt x="9210865" y="388277"/>
                  </a:lnTo>
                  <a:lnTo>
                    <a:pt x="9296032" y="388277"/>
                  </a:lnTo>
                  <a:close/>
                </a:path>
                <a:path w="10675620" h="1393190">
                  <a:moveTo>
                    <a:pt x="9700857" y="388277"/>
                  </a:moveTo>
                  <a:lnTo>
                    <a:pt x="9656089" y="271818"/>
                  </a:lnTo>
                  <a:lnTo>
                    <a:pt x="9630448" y="205105"/>
                  </a:lnTo>
                  <a:lnTo>
                    <a:pt x="9590380" y="100825"/>
                  </a:lnTo>
                  <a:lnTo>
                    <a:pt x="9555239" y="9385"/>
                  </a:lnTo>
                  <a:lnTo>
                    <a:pt x="9555239" y="205105"/>
                  </a:lnTo>
                  <a:lnTo>
                    <a:pt x="9476130" y="205105"/>
                  </a:lnTo>
                  <a:lnTo>
                    <a:pt x="9515691" y="100825"/>
                  </a:lnTo>
                  <a:lnTo>
                    <a:pt x="9555239" y="205105"/>
                  </a:lnTo>
                  <a:lnTo>
                    <a:pt x="9555239" y="9385"/>
                  </a:lnTo>
                  <a:lnTo>
                    <a:pt x="9551632" y="0"/>
                  </a:lnTo>
                  <a:lnTo>
                    <a:pt x="9479737" y="0"/>
                  </a:lnTo>
                  <a:lnTo>
                    <a:pt x="9330512" y="388277"/>
                  </a:lnTo>
                  <a:lnTo>
                    <a:pt x="9406826" y="388277"/>
                  </a:lnTo>
                  <a:lnTo>
                    <a:pt x="9450845" y="271818"/>
                  </a:lnTo>
                  <a:lnTo>
                    <a:pt x="9580524" y="271818"/>
                  </a:lnTo>
                  <a:lnTo>
                    <a:pt x="9624543" y="388277"/>
                  </a:lnTo>
                  <a:lnTo>
                    <a:pt x="9700857" y="388277"/>
                  </a:lnTo>
                  <a:close/>
                </a:path>
                <a:path w="10675620" h="1393190">
                  <a:moveTo>
                    <a:pt x="10675557" y="1380223"/>
                  </a:moveTo>
                  <a:lnTo>
                    <a:pt x="10115842" y="1380223"/>
                  </a:lnTo>
                  <a:lnTo>
                    <a:pt x="10115842" y="1392770"/>
                  </a:lnTo>
                  <a:lnTo>
                    <a:pt x="10675557" y="1392770"/>
                  </a:lnTo>
                  <a:lnTo>
                    <a:pt x="10675557" y="1380223"/>
                  </a:lnTo>
                  <a:close/>
                </a:path>
              </a:pathLst>
            </a:custGeom>
            <a:solidFill>
              <a:srgbClr val="6262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717FF62-9340-9E7B-85D3-61853EF8A04F}"/>
                </a:ext>
              </a:extLst>
            </p:cNvPr>
            <p:cNvSpPr/>
            <p:nvPr/>
          </p:nvSpPr>
          <p:spPr>
            <a:xfrm>
              <a:off x="9701169" y="5125399"/>
              <a:ext cx="193675" cy="299720"/>
            </a:xfrm>
            <a:custGeom>
              <a:avLst/>
              <a:gdLst/>
              <a:ahLst/>
              <a:cxnLst/>
              <a:rect l="l" t="t" r="r" b="b"/>
              <a:pathLst>
                <a:path w="193675" h="299720">
                  <a:moveTo>
                    <a:pt x="13863" y="0"/>
                  </a:moveTo>
                  <a:lnTo>
                    <a:pt x="2208" y="45906"/>
                  </a:lnTo>
                  <a:lnTo>
                    <a:pt x="0" y="91809"/>
                  </a:lnTo>
                  <a:lnTo>
                    <a:pt x="6673" y="136505"/>
                  </a:lnTo>
                  <a:lnTo>
                    <a:pt x="21668" y="178789"/>
                  </a:lnTo>
                  <a:lnTo>
                    <a:pt x="44422" y="217454"/>
                  </a:lnTo>
                  <a:lnTo>
                    <a:pt x="74372" y="251297"/>
                  </a:lnTo>
                  <a:lnTo>
                    <a:pt x="110956" y="279112"/>
                  </a:lnTo>
                  <a:lnTo>
                    <a:pt x="153613" y="299694"/>
                  </a:lnTo>
                  <a:lnTo>
                    <a:pt x="193606" y="189826"/>
                  </a:lnTo>
                  <a:lnTo>
                    <a:pt x="153982" y="165634"/>
                  </a:lnTo>
                  <a:lnTo>
                    <a:pt x="127631" y="129381"/>
                  </a:lnTo>
                  <a:lnTo>
                    <a:pt x="116798" y="85888"/>
                  </a:lnTo>
                  <a:lnTo>
                    <a:pt x="123730" y="39979"/>
                  </a:lnTo>
                  <a:lnTo>
                    <a:pt x="13863" y="0"/>
                  </a:lnTo>
                  <a:close/>
                </a:path>
              </a:pathLst>
            </a:custGeom>
            <a:solidFill>
              <a:srgbClr val="40B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1EAEBD3-4294-BD3C-2D79-52C200711D34}"/>
                </a:ext>
              </a:extLst>
            </p:cNvPr>
            <p:cNvSpPr/>
            <p:nvPr/>
          </p:nvSpPr>
          <p:spPr>
            <a:xfrm>
              <a:off x="9738176" y="5309342"/>
              <a:ext cx="299720" cy="193675"/>
            </a:xfrm>
            <a:custGeom>
              <a:avLst/>
              <a:gdLst/>
              <a:ahLst/>
              <a:cxnLst/>
              <a:rect l="l" t="t" r="r" b="b"/>
              <a:pathLst>
                <a:path w="299720" h="193675">
                  <a:moveTo>
                    <a:pt x="189839" y="0"/>
                  </a:moveTo>
                  <a:lnTo>
                    <a:pt x="165641" y="39623"/>
                  </a:lnTo>
                  <a:lnTo>
                    <a:pt x="129389" y="65974"/>
                  </a:lnTo>
                  <a:lnTo>
                    <a:pt x="85899" y="76807"/>
                  </a:lnTo>
                  <a:lnTo>
                    <a:pt x="39992" y="69875"/>
                  </a:lnTo>
                  <a:lnTo>
                    <a:pt x="0" y="179743"/>
                  </a:lnTo>
                  <a:lnTo>
                    <a:pt x="45910" y="191393"/>
                  </a:lnTo>
                  <a:lnTo>
                    <a:pt x="91817" y="193600"/>
                  </a:lnTo>
                  <a:lnTo>
                    <a:pt x="136515" y="186926"/>
                  </a:lnTo>
                  <a:lnTo>
                    <a:pt x="178800" y="171932"/>
                  </a:lnTo>
                  <a:lnTo>
                    <a:pt x="217466" y="149180"/>
                  </a:lnTo>
                  <a:lnTo>
                    <a:pt x="251309" y="119231"/>
                  </a:lnTo>
                  <a:lnTo>
                    <a:pt x="279125" y="82648"/>
                  </a:lnTo>
                  <a:lnTo>
                    <a:pt x="299707" y="39992"/>
                  </a:lnTo>
                  <a:lnTo>
                    <a:pt x="189839" y="0"/>
                  </a:lnTo>
                  <a:close/>
                </a:path>
              </a:pathLst>
            </a:custGeom>
            <a:solidFill>
              <a:srgbClr val="813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98471EB-1A86-6F66-13EC-AABD2F01CF30}"/>
                </a:ext>
              </a:extLst>
            </p:cNvPr>
            <p:cNvSpPr/>
            <p:nvPr/>
          </p:nvSpPr>
          <p:spPr>
            <a:xfrm>
              <a:off x="9921934" y="5166159"/>
              <a:ext cx="193675" cy="299720"/>
            </a:xfrm>
            <a:custGeom>
              <a:avLst/>
              <a:gdLst/>
              <a:ahLst/>
              <a:cxnLst/>
              <a:rect l="l" t="t" r="r" b="b"/>
              <a:pathLst>
                <a:path w="193675" h="299720">
                  <a:moveTo>
                    <a:pt x="39992" y="0"/>
                  </a:moveTo>
                  <a:lnTo>
                    <a:pt x="0" y="109867"/>
                  </a:lnTo>
                  <a:lnTo>
                    <a:pt x="39623" y="134065"/>
                  </a:lnTo>
                  <a:lnTo>
                    <a:pt x="65974" y="170318"/>
                  </a:lnTo>
                  <a:lnTo>
                    <a:pt x="76807" y="213807"/>
                  </a:lnTo>
                  <a:lnTo>
                    <a:pt x="69875" y="259715"/>
                  </a:lnTo>
                  <a:lnTo>
                    <a:pt x="179743" y="299707"/>
                  </a:lnTo>
                  <a:lnTo>
                    <a:pt x="191393" y="253796"/>
                  </a:lnTo>
                  <a:lnTo>
                    <a:pt x="193600" y="207890"/>
                  </a:lnTo>
                  <a:lnTo>
                    <a:pt x="186926" y="163192"/>
                  </a:lnTo>
                  <a:lnTo>
                    <a:pt x="171932" y="120907"/>
                  </a:lnTo>
                  <a:lnTo>
                    <a:pt x="149180" y="82240"/>
                  </a:lnTo>
                  <a:lnTo>
                    <a:pt x="119231" y="48397"/>
                  </a:lnTo>
                  <a:lnTo>
                    <a:pt x="82648" y="20582"/>
                  </a:lnTo>
                  <a:lnTo>
                    <a:pt x="39992" y="0"/>
                  </a:lnTo>
                  <a:close/>
                </a:path>
              </a:pathLst>
            </a:custGeom>
            <a:solidFill>
              <a:srgbClr val="ED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00BF422-0439-73C3-796E-C94CBA299D83}"/>
                </a:ext>
              </a:extLst>
            </p:cNvPr>
            <p:cNvSpPr/>
            <p:nvPr/>
          </p:nvSpPr>
          <p:spPr>
            <a:xfrm>
              <a:off x="9778804" y="5088370"/>
              <a:ext cx="299720" cy="193675"/>
            </a:xfrm>
            <a:custGeom>
              <a:avLst/>
              <a:gdLst/>
              <a:ahLst/>
              <a:cxnLst/>
              <a:rect l="l" t="t" r="r" b="b"/>
              <a:pathLst>
                <a:path w="299720" h="193675">
                  <a:moveTo>
                    <a:pt x="207884" y="0"/>
                  </a:moveTo>
                  <a:lnTo>
                    <a:pt x="163188" y="6673"/>
                  </a:lnTo>
                  <a:lnTo>
                    <a:pt x="120905" y="21668"/>
                  </a:lnTo>
                  <a:lnTo>
                    <a:pt x="82239" y="44422"/>
                  </a:lnTo>
                  <a:lnTo>
                    <a:pt x="48397" y="74372"/>
                  </a:lnTo>
                  <a:lnTo>
                    <a:pt x="20582" y="110956"/>
                  </a:lnTo>
                  <a:lnTo>
                    <a:pt x="0" y="153613"/>
                  </a:lnTo>
                  <a:lnTo>
                    <a:pt x="109867" y="193606"/>
                  </a:lnTo>
                  <a:lnTo>
                    <a:pt x="134060" y="153982"/>
                  </a:lnTo>
                  <a:lnTo>
                    <a:pt x="170313" y="127631"/>
                  </a:lnTo>
                  <a:lnTo>
                    <a:pt x="213805" y="116798"/>
                  </a:lnTo>
                  <a:lnTo>
                    <a:pt x="259715" y="123730"/>
                  </a:lnTo>
                  <a:lnTo>
                    <a:pt x="299694" y="13863"/>
                  </a:lnTo>
                  <a:lnTo>
                    <a:pt x="253788" y="2208"/>
                  </a:lnTo>
                  <a:lnTo>
                    <a:pt x="207884" y="0"/>
                  </a:lnTo>
                  <a:close/>
                </a:path>
              </a:pathLst>
            </a:custGeom>
            <a:solidFill>
              <a:srgbClr val="ADC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7658540-2534-5BD4-A260-EB72CE51E000}"/>
              </a:ext>
            </a:extLst>
          </p:cNvPr>
          <p:cNvSpPr txBox="1"/>
          <p:nvPr/>
        </p:nvSpPr>
        <p:spPr>
          <a:xfrm>
            <a:off x="405119" y="519647"/>
            <a:ext cx="9673405" cy="381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kern="1200" dirty="0">
              <a:solidFill>
                <a:srgbClr val="122B4B"/>
              </a:solidFill>
              <a:latin typeface="Poppins" panose="00000500000000000000" pitchFamily="2" charset="0"/>
              <a:ea typeface="+mn-ea"/>
              <a:cs typeface="+mn-cs"/>
            </a:endParaRPr>
          </a:p>
          <a:p>
            <a:r>
              <a:rPr lang="en-US" b="1" dirty="0"/>
              <a:t>4</a:t>
            </a:r>
            <a:r>
              <a:rPr lang="en-US" b="1" u="sng" dirty="0"/>
              <a:t>. Inform Future Improvements</a:t>
            </a:r>
          </a:p>
          <a:p>
            <a:endParaRPr lang="en-US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Actionable Insights: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the insights gathered from the analysis to make data-driven decisions for future exhibitions.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Adjust marketing strategies, exhibitor packages, and educational content based on participant preferences and feedback.</a:t>
            </a:r>
          </a:p>
          <a:p>
            <a:pPr marL="457200"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Continuous Improvement: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Establish a continuous improvement cycle, ensuring lessons learned from each exhibition are incorporated into planning for future events.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Foster a culture of learning within the organizing team to keep refining the approach.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9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171" y="4822258"/>
            <a:ext cx="3654425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000" b="1" dirty="0">
                <a:solidFill>
                  <a:srgbClr val="FFFFFF"/>
                </a:solidFill>
                <a:latin typeface="Mulish Black"/>
                <a:cs typeface="Mulish Black"/>
              </a:rPr>
              <a:t>Thank You </a:t>
            </a:r>
            <a:endParaRPr sz="4000" dirty="0">
              <a:latin typeface="Mulish Black"/>
              <a:cs typeface="Mulish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7124E-5993-5806-2973-CCCBF1A31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EF77C13-0AFE-657D-D613-D545901F4798}"/>
              </a:ext>
            </a:extLst>
          </p:cNvPr>
          <p:cNvSpPr/>
          <p:nvPr/>
        </p:nvSpPr>
        <p:spPr>
          <a:xfrm>
            <a:off x="6081911" y="0"/>
            <a:ext cx="4610100" cy="2032000"/>
          </a:xfrm>
          <a:custGeom>
            <a:avLst/>
            <a:gdLst/>
            <a:ahLst/>
            <a:cxnLst/>
            <a:rect l="l" t="t" r="r" b="b"/>
            <a:pathLst>
              <a:path w="4610100" h="2032000">
                <a:moveTo>
                  <a:pt x="4610092" y="0"/>
                </a:moveTo>
                <a:lnTo>
                  <a:pt x="0" y="0"/>
                </a:lnTo>
                <a:lnTo>
                  <a:pt x="19453" y="23019"/>
                </a:lnTo>
                <a:lnTo>
                  <a:pt x="48952" y="57367"/>
                </a:lnTo>
                <a:lnTo>
                  <a:pt x="78710" y="91464"/>
                </a:lnTo>
                <a:lnTo>
                  <a:pt x="108724" y="125307"/>
                </a:lnTo>
                <a:lnTo>
                  <a:pt x="138993" y="158897"/>
                </a:lnTo>
                <a:lnTo>
                  <a:pt x="169514" y="192231"/>
                </a:lnTo>
                <a:lnTo>
                  <a:pt x="200286" y="225308"/>
                </a:lnTo>
                <a:lnTo>
                  <a:pt x="231308" y="258128"/>
                </a:lnTo>
                <a:lnTo>
                  <a:pt x="262576" y="290688"/>
                </a:lnTo>
                <a:lnTo>
                  <a:pt x="294090" y="322989"/>
                </a:lnTo>
                <a:lnTo>
                  <a:pt x="325847" y="355028"/>
                </a:lnTo>
                <a:lnTo>
                  <a:pt x="357845" y="386804"/>
                </a:lnTo>
                <a:lnTo>
                  <a:pt x="390083" y="418317"/>
                </a:lnTo>
                <a:lnTo>
                  <a:pt x="422559" y="449564"/>
                </a:lnTo>
                <a:lnTo>
                  <a:pt x="455270" y="480546"/>
                </a:lnTo>
                <a:lnTo>
                  <a:pt x="488216" y="511259"/>
                </a:lnTo>
                <a:lnTo>
                  <a:pt x="521393" y="541705"/>
                </a:lnTo>
                <a:lnTo>
                  <a:pt x="554801" y="571880"/>
                </a:lnTo>
                <a:lnTo>
                  <a:pt x="588436" y="601784"/>
                </a:lnTo>
                <a:lnTo>
                  <a:pt x="622299" y="631416"/>
                </a:lnTo>
                <a:lnTo>
                  <a:pt x="656385" y="660775"/>
                </a:lnTo>
                <a:lnTo>
                  <a:pt x="690694" y="689859"/>
                </a:lnTo>
                <a:lnTo>
                  <a:pt x="725224" y="718667"/>
                </a:lnTo>
                <a:lnTo>
                  <a:pt x="759973" y="747198"/>
                </a:lnTo>
                <a:lnTo>
                  <a:pt x="794939" y="775450"/>
                </a:lnTo>
                <a:lnTo>
                  <a:pt x="830120" y="803423"/>
                </a:lnTo>
                <a:lnTo>
                  <a:pt x="865514" y="831115"/>
                </a:lnTo>
                <a:lnTo>
                  <a:pt x="901119" y="858526"/>
                </a:lnTo>
                <a:lnTo>
                  <a:pt x="936933" y="885653"/>
                </a:lnTo>
                <a:lnTo>
                  <a:pt x="972955" y="912496"/>
                </a:lnTo>
                <a:lnTo>
                  <a:pt x="1009183" y="939053"/>
                </a:lnTo>
                <a:lnTo>
                  <a:pt x="1045615" y="965323"/>
                </a:lnTo>
                <a:lnTo>
                  <a:pt x="1082248" y="991306"/>
                </a:lnTo>
                <a:lnTo>
                  <a:pt x="1119081" y="1016999"/>
                </a:lnTo>
                <a:lnTo>
                  <a:pt x="1156113" y="1042402"/>
                </a:lnTo>
                <a:lnTo>
                  <a:pt x="1193340" y="1067513"/>
                </a:lnTo>
                <a:lnTo>
                  <a:pt x="1230762" y="1092332"/>
                </a:lnTo>
                <a:lnTo>
                  <a:pt x="1268377" y="1116856"/>
                </a:lnTo>
                <a:lnTo>
                  <a:pt x="1306181" y="1141086"/>
                </a:lnTo>
                <a:lnTo>
                  <a:pt x="1344175" y="1165018"/>
                </a:lnTo>
                <a:lnTo>
                  <a:pt x="1382355" y="1188653"/>
                </a:lnTo>
                <a:lnTo>
                  <a:pt x="1420721" y="1211990"/>
                </a:lnTo>
                <a:lnTo>
                  <a:pt x="1459269" y="1235026"/>
                </a:lnTo>
                <a:lnTo>
                  <a:pt x="1497998" y="1257761"/>
                </a:lnTo>
                <a:lnTo>
                  <a:pt x="1536907" y="1280193"/>
                </a:lnTo>
                <a:lnTo>
                  <a:pt x="1575993" y="1302322"/>
                </a:lnTo>
                <a:lnTo>
                  <a:pt x="1615254" y="1324146"/>
                </a:lnTo>
                <a:lnTo>
                  <a:pt x="1654689" y="1345663"/>
                </a:lnTo>
                <a:lnTo>
                  <a:pt x="1694296" y="1366874"/>
                </a:lnTo>
                <a:lnTo>
                  <a:pt x="1734072" y="1387776"/>
                </a:lnTo>
                <a:lnTo>
                  <a:pt x="1814127" y="1428649"/>
                </a:lnTo>
                <a:lnTo>
                  <a:pt x="1894838" y="1468274"/>
                </a:lnTo>
                <a:lnTo>
                  <a:pt x="1976191" y="1506640"/>
                </a:lnTo>
                <a:lnTo>
                  <a:pt x="2058171" y="1543739"/>
                </a:lnTo>
                <a:lnTo>
                  <a:pt x="2140761" y="1579560"/>
                </a:lnTo>
                <a:lnTo>
                  <a:pt x="2223949" y="1614094"/>
                </a:lnTo>
                <a:lnTo>
                  <a:pt x="2307717" y="1647330"/>
                </a:lnTo>
                <a:lnTo>
                  <a:pt x="2392051" y="1679260"/>
                </a:lnTo>
                <a:lnTo>
                  <a:pt x="2476937" y="1709874"/>
                </a:lnTo>
                <a:lnTo>
                  <a:pt x="2562358" y="1739162"/>
                </a:lnTo>
                <a:lnTo>
                  <a:pt x="2648300" y="1767115"/>
                </a:lnTo>
                <a:lnTo>
                  <a:pt x="2734748" y="1793722"/>
                </a:lnTo>
                <a:lnTo>
                  <a:pt x="2821687" y="1818974"/>
                </a:lnTo>
                <a:lnTo>
                  <a:pt x="2909101" y="1842862"/>
                </a:lnTo>
                <a:lnTo>
                  <a:pt x="2996976" y="1865375"/>
                </a:lnTo>
                <a:lnTo>
                  <a:pt x="3085297" y="1886504"/>
                </a:lnTo>
                <a:lnTo>
                  <a:pt x="3174047" y="1906240"/>
                </a:lnTo>
                <a:lnTo>
                  <a:pt x="3263214" y="1924573"/>
                </a:lnTo>
                <a:lnTo>
                  <a:pt x="3352780" y="1941492"/>
                </a:lnTo>
                <a:lnTo>
                  <a:pt x="3442731" y="1956989"/>
                </a:lnTo>
                <a:lnTo>
                  <a:pt x="3533053" y="1971054"/>
                </a:lnTo>
                <a:lnTo>
                  <a:pt x="3623729" y="1983677"/>
                </a:lnTo>
                <a:lnTo>
                  <a:pt x="3714746" y="1994848"/>
                </a:lnTo>
                <a:lnTo>
                  <a:pt x="3806087" y="2004558"/>
                </a:lnTo>
                <a:lnTo>
                  <a:pt x="3897738" y="2012797"/>
                </a:lnTo>
                <a:lnTo>
                  <a:pt x="3989683" y="2019555"/>
                </a:lnTo>
                <a:lnTo>
                  <a:pt x="4081908" y="2024824"/>
                </a:lnTo>
                <a:lnTo>
                  <a:pt x="4174398" y="2028592"/>
                </a:lnTo>
                <a:lnTo>
                  <a:pt x="4267137" y="2030850"/>
                </a:lnTo>
                <a:lnTo>
                  <a:pt x="4360110" y="2031590"/>
                </a:lnTo>
                <a:lnTo>
                  <a:pt x="4404785" y="2031411"/>
                </a:lnTo>
                <a:lnTo>
                  <a:pt x="4449320" y="2030850"/>
                </a:lnTo>
                <a:lnTo>
                  <a:pt x="4450895" y="2030850"/>
                </a:lnTo>
                <a:lnTo>
                  <a:pt x="4496075" y="2029910"/>
                </a:lnTo>
                <a:lnTo>
                  <a:pt x="4497181" y="2029910"/>
                </a:lnTo>
                <a:lnTo>
                  <a:pt x="4542584" y="2028592"/>
                </a:lnTo>
                <a:lnTo>
                  <a:pt x="4543494" y="2028592"/>
                </a:lnTo>
                <a:lnTo>
                  <a:pt x="4610092" y="2025971"/>
                </a:lnTo>
                <a:lnTo>
                  <a:pt x="4610092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2D78D82-3CA5-8EC5-8196-AB202CB0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2181225"/>
            <a:ext cx="7951713" cy="1315745"/>
          </a:xfrm>
        </p:spPr>
        <p:txBody>
          <a:bodyPr/>
          <a:lstStyle/>
          <a:p>
            <a:b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Picture 4" descr="A brochure with a tractor in a field&#10;&#10;Description automatically generated">
            <a:extLst>
              <a:ext uri="{FF2B5EF4-FFF2-40B4-BE49-F238E27FC236}">
                <a16:creationId xmlns:a16="http://schemas.microsoft.com/office/drawing/2014/main" id="{47907842-2042-0A3C-D76B-7B65EDD77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8"/>
            <a:ext cx="10693400" cy="75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9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E0CC-1A26-8D6D-6CAC-73BA04657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74A9FB4-4884-A04C-09A2-00D0C639E226}"/>
              </a:ext>
            </a:extLst>
          </p:cNvPr>
          <p:cNvSpPr/>
          <p:nvPr/>
        </p:nvSpPr>
        <p:spPr>
          <a:xfrm>
            <a:off x="6081911" y="0"/>
            <a:ext cx="4610100" cy="2032000"/>
          </a:xfrm>
          <a:custGeom>
            <a:avLst/>
            <a:gdLst/>
            <a:ahLst/>
            <a:cxnLst/>
            <a:rect l="l" t="t" r="r" b="b"/>
            <a:pathLst>
              <a:path w="4610100" h="2032000">
                <a:moveTo>
                  <a:pt x="4610092" y="0"/>
                </a:moveTo>
                <a:lnTo>
                  <a:pt x="0" y="0"/>
                </a:lnTo>
                <a:lnTo>
                  <a:pt x="19453" y="23019"/>
                </a:lnTo>
                <a:lnTo>
                  <a:pt x="48952" y="57367"/>
                </a:lnTo>
                <a:lnTo>
                  <a:pt x="78710" y="91464"/>
                </a:lnTo>
                <a:lnTo>
                  <a:pt x="108724" y="125307"/>
                </a:lnTo>
                <a:lnTo>
                  <a:pt x="138993" y="158897"/>
                </a:lnTo>
                <a:lnTo>
                  <a:pt x="169514" y="192231"/>
                </a:lnTo>
                <a:lnTo>
                  <a:pt x="200286" y="225308"/>
                </a:lnTo>
                <a:lnTo>
                  <a:pt x="231308" y="258128"/>
                </a:lnTo>
                <a:lnTo>
                  <a:pt x="262576" y="290688"/>
                </a:lnTo>
                <a:lnTo>
                  <a:pt x="294090" y="322989"/>
                </a:lnTo>
                <a:lnTo>
                  <a:pt x="325847" y="355028"/>
                </a:lnTo>
                <a:lnTo>
                  <a:pt x="357845" y="386804"/>
                </a:lnTo>
                <a:lnTo>
                  <a:pt x="390083" y="418317"/>
                </a:lnTo>
                <a:lnTo>
                  <a:pt x="422559" y="449564"/>
                </a:lnTo>
                <a:lnTo>
                  <a:pt x="455270" y="480546"/>
                </a:lnTo>
                <a:lnTo>
                  <a:pt x="488216" y="511259"/>
                </a:lnTo>
                <a:lnTo>
                  <a:pt x="521393" y="541705"/>
                </a:lnTo>
                <a:lnTo>
                  <a:pt x="554801" y="571880"/>
                </a:lnTo>
                <a:lnTo>
                  <a:pt x="588436" y="601784"/>
                </a:lnTo>
                <a:lnTo>
                  <a:pt x="622299" y="631416"/>
                </a:lnTo>
                <a:lnTo>
                  <a:pt x="656385" y="660775"/>
                </a:lnTo>
                <a:lnTo>
                  <a:pt x="690694" y="689859"/>
                </a:lnTo>
                <a:lnTo>
                  <a:pt x="725224" y="718667"/>
                </a:lnTo>
                <a:lnTo>
                  <a:pt x="759973" y="747198"/>
                </a:lnTo>
                <a:lnTo>
                  <a:pt x="794939" y="775450"/>
                </a:lnTo>
                <a:lnTo>
                  <a:pt x="830120" y="803423"/>
                </a:lnTo>
                <a:lnTo>
                  <a:pt x="865514" y="831115"/>
                </a:lnTo>
                <a:lnTo>
                  <a:pt x="901119" y="858526"/>
                </a:lnTo>
                <a:lnTo>
                  <a:pt x="936933" y="885653"/>
                </a:lnTo>
                <a:lnTo>
                  <a:pt x="972955" y="912496"/>
                </a:lnTo>
                <a:lnTo>
                  <a:pt x="1009183" y="939053"/>
                </a:lnTo>
                <a:lnTo>
                  <a:pt x="1045615" y="965323"/>
                </a:lnTo>
                <a:lnTo>
                  <a:pt x="1082248" y="991306"/>
                </a:lnTo>
                <a:lnTo>
                  <a:pt x="1119081" y="1016999"/>
                </a:lnTo>
                <a:lnTo>
                  <a:pt x="1156113" y="1042402"/>
                </a:lnTo>
                <a:lnTo>
                  <a:pt x="1193340" y="1067513"/>
                </a:lnTo>
                <a:lnTo>
                  <a:pt x="1230762" y="1092332"/>
                </a:lnTo>
                <a:lnTo>
                  <a:pt x="1268377" y="1116856"/>
                </a:lnTo>
                <a:lnTo>
                  <a:pt x="1306181" y="1141086"/>
                </a:lnTo>
                <a:lnTo>
                  <a:pt x="1344175" y="1165018"/>
                </a:lnTo>
                <a:lnTo>
                  <a:pt x="1382355" y="1188653"/>
                </a:lnTo>
                <a:lnTo>
                  <a:pt x="1420721" y="1211990"/>
                </a:lnTo>
                <a:lnTo>
                  <a:pt x="1459269" y="1235026"/>
                </a:lnTo>
                <a:lnTo>
                  <a:pt x="1497998" y="1257761"/>
                </a:lnTo>
                <a:lnTo>
                  <a:pt x="1536907" y="1280193"/>
                </a:lnTo>
                <a:lnTo>
                  <a:pt x="1575993" y="1302322"/>
                </a:lnTo>
                <a:lnTo>
                  <a:pt x="1615254" y="1324146"/>
                </a:lnTo>
                <a:lnTo>
                  <a:pt x="1654689" y="1345663"/>
                </a:lnTo>
                <a:lnTo>
                  <a:pt x="1694296" y="1366874"/>
                </a:lnTo>
                <a:lnTo>
                  <a:pt x="1734072" y="1387776"/>
                </a:lnTo>
                <a:lnTo>
                  <a:pt x="1814127" y="1428649"/>
                </a:lnTo>
                <a:lnTo>
                  <a:pt x="1894838" y="1468274"/>
                </a:lnTo>
                <a:lnTo>
                  <a:pt x="1976191" y="1506640"/>
                </a:lnTo>
                <a:lnTo>
                  <a:pt x="2058171" y="1543739"/>
                </a:lnTo>
                <a:lnTo>
                  <a:pt x="2140761" y="1579560"/>
                </a:lnTo>
                <a:lnTo>
                  <a:pt x="2223949" y="1614094"/>
                </a:lnTo>
                <a:lnTo>
                  <a:pt x="2307717" y="1647330"/>
                </a:lnTo>
                <a:lnTo>
                  <a:pt x="2392051" y="1679260"/>
                </a:lnTo>
                <a:lnTo>
                  <a:pt x="2476937" y="1709874"/>
                </a:lnTo>
                <a:lnTo>
                  <a:pt x="2562358" y="1739162"/>
                </a:lnTo>
                <a:lnTo>
                  <a:pt x="2648300" y="1767115"/>
                </a:lnTo>
                <a:lnTo>
                  <a:pt x="2734748" y="1793722"/>
                </a:lnTo>
                <a:lnTo>
                  <a:pt x="2821687" y="1818974"/>
                </a:lnTo>
                <a:lnTo>
                  <a:pt x="2909101" y="1842862"/>
                </a:lnTo>
                <a:lnTo>
                  <a:pt x="2996976" y="1865375"/>
                </a:lnTo>
                <a:lnTo>
                  <a:pt x="3085297" y="1886504"/>
                </a:lnTo>
                <a:lnTo>
                  <a:pt x="3174047" y="1906240"/>
                </a:lnTo>
                <a:lnTo>
                  <a:pt x="3263214" y="1924573"/>
                </a:lnTo>
                <a:lnTo>
                  <a:pt x="3352780" y="1941492"/>
                </a:lnTo>
                <a:lnTo>
                  <a:pt x="3442731" y="1956989"/>
                </a:lnTo>
                <a:lnTo>
                  <a:pt x="3533053" y="1971054"/>
                </a:lnTo>
                <a:lnTo>
                  <a:pt x="3623729" y="1983677"/>
                </a:lnTo>
                <a:lnTo>
                  <a:pt x="3714746" y="1994848"/>
                </a:lnTo>
                <a:lnTo>
                  <a:pt x="3806087" y="2004558"/>
                </a:lnTo>
                <a:lnTo>
                  <a:pt x="3897738" y="2012797"/>
                </a:lnTo>
                <a:lnTo>
                  <a:pt x="3989683" y="2019555"/>
                </a:lnTo>
                <a:lnTo>
                  <a:pt x="4081908" y="2024824"/>
                </a:lnTo>
                <a:lnTo>
                  <a:pt x="4174398" y="2028592"/>
                </a:lnTo>
                <a:lnTo>
                  <a:pt x="4267137" y="2030850"/>
                </a:lnTo>
                <a:lnTo>
                  <a:pt x="4360110" y="2031590"/>
                </a:lnTo>
                <a:lnTo>
                  <a:pt x="4404785" y="2031411"/>
                </a:lnTo>
                <a:lnTo>
                  <a:pt x="4449320" y="2030850"/>
                </a:lnTo>
                <a:lnTo>
                  <a:pt x="4450895" y="2030850"/>
                </a:lnTo>
                <a:lnTo>
                  <a:pt x="4496075" y="2029910"/>
                </a:lnTo>
                <a:lnTo>
                  <a:pt x="4497181" y="2029910"/>
                </a:lnTo>
                <a:lnTo>
                  <a:pt x="4542584" y="2028592"/>
                </a:lnTo>
                <a:lnTo>
                  <a:pt x="4543494" y="2028592"/>
                </a:lnTo>
                <a:lnTo>
                  <a:pt x="4610092" y="2025971"/>
                </a:lnTo>
                <a:lnTo>
                  <a:pt x="4610092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3D0F2B6-0691-28B9-71E4-3DC84D91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398708"/>
            <a:ext cx="7951713" cy="1315745"/>
          </a:xfrm>
        </p:spPr>
        <p:txBody>
          <a:bodyPr/>
          <a:lstStyle/>
          <a:p>
            <a:b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Picture 3" descr="A diagram of a event overview&#10;&#10;Description automatically generated">
            <a:extLst>
              <a:ext uri="{FF2B5EF4-FFF2-40B4-BE49-F238E27FC236}">
                <a16:creationId xmlns:a16="http://schemas.microsoft.com/office/drawing/2014/main" id="{831BE9C9-D91D-9905-6DB2-DF7BA6B85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0"/>
            <a:ext cx="10693400" cy="75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0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0186" y="476134"/>
            <a:ext cx="6199114" cy="6533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rochure with text and icons&#10;&#10;Description automatically generated">
            <a:extLst>
              <a:ext uri="{FF2B5EF4-FFF2-40B4-BE49-F238E27FC236}">
                <a16:creationId xmlns:a16="http://schemas.microsoft.com/office/drawing/2014/main" id="{94FB7F2B-4FB0-D52C-E722-55F5233A6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3" y="1976"/>
            <a:ext cx="10693400" cy="75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4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96D73-99B8-B82D-C921-349AC32A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D418377-F716-F64F-1B0A-A8A251559DDB}"/>
              </a:ext>
            </a:extLst>
          </p:cNvPr>
          <p:cNvSpPr/>
          <p:nvPr/>
        </p:nvSpPr>
        <p:spPr>
          <a:xfrm>
            <a:off x="6081911" y="0"/>
            <a:ext cx="4610100" cy="2032000"/>
          </a:xfrm>
          <a:custGeom>
            <a:avLst/>
            <a:gdLst/>
            <a:ahLst/>
            <a:cxnLst/>
            <a:rect l="l" t="t" r="r" b="b"/>
            <a:pathLst>
              <a:path w="4610100" h="2032000">
                <a:moveTo>
                  <a:pt x="4610092" y="0"/>
                </a:moveTo>
                <a:lnTo>
                  <a:pt x="0" y="0"/>
                </a:lnTo>
                <a:lnTo>
                  <a:pt x="19453" y="23019"/>
                </a:lnTo>
                <a:lnTo>
                  <a:pt x="48952" y="57367"/>
                </a:lnTo>
                <a:lnTo>
                  <a:pt x="78710" y="91464"/>
                </a:lnTo>
                <a:lnTo>
                  <a:pt x="108724" y="125307"/>
                </a:lnTo>
                <a:lnTo>
                  <a:pt x="138993" y="158897"/>
                </a:lnTo>
                <a:lnTo>
                  <a:pt x="169514" y="192231"/>
                </a:lnTo>
                <a:lnTo>
                  <a:pt x="200286" y="225308"/>
                </a:lnTo>
                <a:lnTo>
                  <a:pt x="231308" y="258128"/>
                </a:lnTo>
                <a:lnTo>
                  <a:pt x="262576" y="290688"/>
                </a:lnTo>
                <a:lnTo>
                  <a:pt x="294090" y="322989"/>
                </a:lnTo>
                <a:lnTo>
                  <a:pt x="325847" y="355028"/>
                </a:lnTo>
                <a:lnTo>
                  <a:pt x="357845" y="386804"/>
                </a:lnTo>
                <a:lnTo>
                  <a:pt x="390083" y="418317"/>
                </a:lnTo>
                <a:lnTo>
                  <a:pt x="422559" y="449564"/>
                </a:lnTo>
                <a:lnTo>
                  <a:pt x="455270" y="480546"/>
                </a:lnTo>
                <a:lnTo>
                  <a:pt x="488216" y="511259"/>
                </a:lnTo>
                <a:lnTo>
                  <a:pt x="521393" y="541705"/>
                </a:lnTo>
                <a:lnTo>
                  <a:pt x="554801" y="571880"/>
                </a:lnTo>
                <a:lnTo>
                  <a:pt x="588436" y="601784"/>
                </a:lnTo>
                <a:lnTo>
                  <a:pt x="622299" y="631416"/>
                </a:lnTo>
                <a:lnTo>
                  <a:pt x="656385" y="660775"/>
                </a:lnTo>
                <a:lnTo>
                  <a:pt x="690694" y="689859"/>
                </a:lnTo>
                <a:lnTo>
                  <a:pt x="725224" y="718667"/>
                </a:lnTo>
                <a:lnTo>
                  <a:pt x="759973" y="747198"/>
                </a:lnTo>
                <a:lnTo>
                  <a:pt x="794939" y="775450"/>
                </a:lnTo>
                <a:lnTo>
                  <a:pt x="830120" y="803423"/>
                </a:lnTo>
                <a:lnTo>
                  <a:pt x="865514" y="831115"/>
                </a:lnTo>
                <a:lnTo>
                  <a:pt x="901119" y="858526"/>
                </a:lnTo>
                <a:lnTo>
                  <a:pt x="936933" y="885653"/>
                </a:lnTo>
                <a:lnTo>
                  <a:pt x="972955" y="912496"/>
                </a:lnTo>
                <a:lnTo>
                  <a:pt x="1009183" y="939053"/>
                </a:lnTo>
                <a:lnTo>
                  <a:pt x="1045615" y="965323"/>
                </a:lnTo>
                <a:lnTo>
                  <a:pt x="1082248" y="991306"/>
                </a:lnTo>
                <a:lnTo>
                  <a:pt x="1119081" y="1016999"/>
                </a:lnTo>
                <a:lnTo>
                  <a:pt x="1156113" y="1042402"/>
                </a:lnTo>
                <a:lnTo>
                  <a:pt x="1193340" y="1067513"/>
                </a:lnTo>
                <a:lnTo>
                  <a:pt x="1230762" y="1092332"/>
                </a:lnTo>
                <a:lnTo>
                  <a:pt x="1268377" y="1116856"/>
                </a:lnTo>
                <a:lnTo>
                  <a:pt x="1306181" y="1141086"/>
                </a:lnTo>
                <a:lnTo>
                  <a:pt x="1344175" y="1165018"/>
                </a:lnTo>
                <a:lnTo>
                  <a:pt x="1382355" y="1188653"/>
                </a:lnTo>
                <a:lnTo>
                  <a:pt x="1420721" y="1211990"/>
                </a:lnTo>
                <a:lnTo>
                  <a:pt x="1459269" y="1235026"/>
                </a:lnTo>
                <a:lnTo>
                  <a:pt x="1497998" y="1257761"/>
                </a:lnTo>
                <a:lnTo>
                  <a:pt x="1536907" y="1280193"/>
                </a:lnTo>
                <a:lnTo>
                  <a:pt x="1575993" y="1302322"/>
                </a:lnTo>
                <a:lnTo>
                  <a:pt x="1615254" y="1324146"/>
                </a:lnTo>
                <a:lnTo>
                  <a:pt x="1654689" y="1345663"/>
                </a:lnTo>
                <a:lnTo>
                  <a:pt x="1694296" y="1366874"/>
                </a:lnTo>
                <a:lnTo>
                  <a:pt x="1734072" y="1387776"/>
                </a:lnTo>
                <a:lnTo>
                  <a:pt x="1814127" y="1428649"/>
                </a:lnTo>
                <a:lnTo>
                  <a:pt x="1894838" y="1468274"/>
                </a:lnTo>
                <a:lnTo>
                  <a:pt x="1976191" y="1506640"/>
                </a:lnTo>
                <a:lnTo>
                  <a:pt x="2058171" y="1543739"/>
                </a:lnTo>
                <a:lnTo>
                  <a:pt x="2140761" y="1579560"/>
                </a:lnTo>
                <a:lnTo>
                  <a:pt x="2223949" y="1614094"/>
                </a:lnTo>
                <a:lnTo>
                  <a:pt x="2307717" y="1647330"/>
                </a:lnTo>
                <a:lnTo>
                  <a:pt x="2392051" y="1679260"/>
                </a:lnTo>
                <a:lnTo>
                  <a:pt x="2476937" y="1709874"/>
                </a:lnTo>
                <a:lnTo>
                  <a:pt x="2562358" y="1739162"/>
                </a:lnTo>
                <a:lnTo>
                  <a:pt x="2648300" y="1767115"/>
                </a:lnTo>
                <a:lnTo>
                  <a:pt x="2734748" y="1793722"/>
                </a:lnTo>
                <a:lnTo>
                  <a:pt x="2821687" y="1818974"/>
                </a:lnTo>
                <a:lnTo>
                  <a:pt x="2909101" y="1842862"/>
                </a:lnTo>
                <a:lnTo>
                  <a:pt x="2996976" y="1865375"/>
                </a:lnTo>
                <a:lnTo>
                  <a:pt x="3085297" y="1886504"/>
                </a:lnTo>
                <a:lnTo>
                  <a:pt x="3174047" y="1906240"/>
                </a:lnTo>
                <a:lnTo>
                  <a:pt x="3263214" y="1924573"/>
                </a:lnTo>
                <a:lnTo>
                  <a:pt x="3352780" y="1941492"/>
                </a:lnTo>
                <a:lnTo>
                  <a:pt x="3442731" y="1956989"/>
                </a:lnTo>
                <a:lnTo>
                  <a:pt x="3533053" y="1971054"/>
                </a:lnTo>
                <a:lnTo>
                  <a:pt x="3623729" y="1983677"/>
                </a:lnTo>
                <a:lnTo>
                  <a:pt x="3714746" y="1994848"/>
                </a:lnTo>
                <a:lnTo>
                  <a:pt x="3806087" y="2004558"/>
                </a:lnTo>
                <a:lnTo>
                  <a:pt x="3897738" y="2012797"/>
                </a:lnTo>
                <a:lnTo>
                  <a:pt x="3989683" y="2019555"/>
                </a:lnTo>
                <a:lnTo>
                  <a:pt x="4081908" y="2024824"/>
                </a:lnTo>
                <a:lnTo>
                  <a:pt x="4174398" y="2028592"/>
                </a:lnTo>
                <a:lnTo>
                  <a:pt x="4267137" y="2030850"/>
                </a:lnTo>
                <a:lnTo>
                  <a:pt x="4360110" y="2031590"/>
                </a:lnTo>
                <a:lnTo>
                  <a:pt x="4404785" y="2031411"/>
                </a:lnTo>
                <a:lnTo>
                  <a:pt x="4449320" y="2030850"/>
                </a:lnTo>
                <a:lnTo>
                  <a:pt x="4450895" y="2030850"/>
                </a:lnTo>
                <a:lnTo>
                  <a:pt x="4496075" y="2029910"/>
                </a:lnTo>
                <a:lnTo>
                  <a:pt x="4497181" y="2029910"/>
                </a:lnTo>
                <a:lnTo>
                  <a:pt x="4542584" y="2028592"/>
                </a:lnTo>
                <a:lnTo>
                  <a:pt x="4543494" y="2028592"/>
                </a:lnTo>
                <a:lnTo>
                  <a:pt x="4610092" y="2025971"/>
                </a:lnTo>
                <a:lnTo>
                  <a:pt x="4610092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CEE08ED-CD0C-930F-9471-0F109707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486025"/>
            <a:ext cx="7951713" cy="1315745"/>
          </a:xfrm>
        </p:spPr>
        <p:txBody>
          <a:bodyPr/>
          <a:lstStyle/>
          <a:p>
            <a:b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Picture 3" descr="A close-up of a presentation&#10;&#10;Description automatically generated">
            <a:extLst>
              <a:ext uri="{FF2B5EF4-FFF2-40B4-BE49-F238E27FC236}">
                <a16:creationId xmlns:a16="http://schemas.microsoft.com/office/drawing/2014/main" id="{7DDBAEDB-C677-8F92-42B6-0ED7E8648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"/>
            <a:ext cx="10693400" cy="75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0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a crowd&#10;&#10;Description automatically generated">
            <a:extLst>
              <a:ext uri="{FF2B5EF4-FFF2-40B4-BE49-F238E27FC236}">
                <a16:creationId xmlns:a16="http://schemas.microsoft.com/office/drawing/2014/main" id="{3A6B4C11-22B8-01D6-A2F5-CBC2723DD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"/>
            <a:ext cx="10693400" cy="75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0084A-DF08-B16A-1359-6B0680AE4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A70C617-895F-8A95-9AAB-E5EBBC68F811}"/>
              </a:ext>
            </a:extLst>
          </p:cNvPr>
          <p:cNvSpPr txBox="1"/>
          <p:nvPr/>
        </p:nvSpPr>
        <p:spPr>
          <a:xfrm>
            <a:off x="550094" y="6559214"/>
            <a:ext cx="9477375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18590" algn="l"/>
                <a:tab pos="8460105" algn="l"/>
                <a:tab pos="8590915" algn="l"/>
              </a:tabLst>
            </a:pPr>
            <a:r>
              <a:rPr sz="900" dirty="0">
                <a:solidFill>
                  <a:srgbClr val="626261"/>
                </a:solidFill>
                <a:latin typeface="Exo Light"/>
                <a:cs typeface="Exo Light"/>
              </a:rPr>
              <a:t>Informa</a:t>
            </a:r>
            <a:r>
              <a:rPr sz="900" spc="15" dirty="0">
                <a:solidFill>
                  <a:srgbClr val="626261"/>
                </a:solidFill>
                <a:latin typeface="Exo Light"/>
                <a:cs typeface="Exo Light"/>
              </a:rPr>
              <a:t> </a:t>
            </a:r>
            <a:r>
              <a:rPr sz="900" dirty="0">
                <a:solidFill>
                  <a:srgbClr val="626261"/>
                </a:solidFill>
                <a:latin typeface="Exo Light"/>
                <a:cs typeface="Exo Light"/>
              </a:rPr>
              <a:t>Market</a:t>
            </a:r>
            <a:r>
              <a:rPr lang="en-US" sz="900" spc="350" dirty="0">
                <a:solidFill>
                  <a:srgbClr val="626261"/>
                </a:solidFill>
                <a:latin typeface="Exo Light"/>
                <a:cs typeface="Exo Light"/>
              </a:rPr>
              <a:t> 2024</a:t>
            </a:r>
            <a:r>
              <a:rPr lang="en-US" sz="900" spc="-50" dirty="0">
                <a:solidFill>
                  <a:srgbClr val="626261"/>
                </a:solidFill>
                <a:latin typeface="Exo Light"/>
                <a:cs typeface="Exo Light"/>
              </a:rPr>
              <a:t>©</a:t>
            </a:r>
            <a:r>
              <a:rPr lang="en-US" sz="900" dirty="0">
                <a:solidFill>
                  <a:srgbClr val="626261"/>
                </a:solidFill>
                <a:latin typeface="Exo Light"/>
                <a:cs typeface="Exo Light"/>
              </a:rPr>
              <a:t>	</a:t>
            </a:r>
            <a:r>
              <a:rPr sz="900" u="sng" dirty="0">
                <a:solidFill>
                  <a:srgbClr val="626261"/>
                </a:solidFill>
                <a:uFill>
                  <a:solidFill>
                    <a:srgbClr val="626261"/>
                  </a:solidFill>
                </a:uFill>
                <a:latin typeface="Exo Light"/>
                <a:cs typeface="Exo Light"/>
              </a:rPr>
              <a:t>	</a:t>
            </a:r>
            <a:r>
              <a:rPr sz="900" dirty="0">
                <a:solidFill>
                  <a:srgbClr val="626261"/>
                </a:solidFill>
                <a:latin typeface="Exo Light"/>
                <a:cs typeface="Exo Light"/>
              </a:rPr>
              <a:t>	</a:t>
            </a:r>
            <a:r>
              <a:rPr sz="900" spc="-10" dirty="0">
                <a:solidFill>
                  <a:srgbClr val="626261"/>
                </a:solidFill>
                <a:latin typeface="Exo Light"/>
                <a:cs typeface="Exo Light"/>
              </a:rPr>
              <a:t>saharaexpo.com</a:t>
            </a:r>
            <a:endParaRPr sz="900" dirty="0">
              <a:latin typeface="Exo Light"/>
              <a:cs typeface="Exo Light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624F585-5E00-DAEA-DFFB-F083ECC087EB}"/>
              </a:ext>
            </a:extLst>
          </p:cNvPr>
          <p:cNvGrpSpPr/>
          <p:nvPr/>
        </p:nvGrpSpPr>
        <p:grpSpPr>
          <a:xfrm>
            <a:off x="0" y="5088370"/>
            <a:ext cx="10675620" cy="1602740"/>
            <a:chOff x="0" y="5088370"/>
            <a:chExt cx="10675620" cy="16027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0CEA37F-9B98-A08C-380C-5CB92B33D821}"/>
                </a:ext>
              </a:extLst>
            </p:cNvPr>
            <p:cNvSpPr/>
            <p:nvPr/>
          </p:nvSpPr>
          <p:spPr>
            <a:xfrm>
              <a:off x="0" y="5298147"/>
              <a:ext cx="10675620" cy="1393190"/>
            </a:xfrm>
            <a:custGeom>
              <a:avLst/>
              <a:gdLst/>
              <a:ahLst/>
              <a:cxnLst/>
              <a:rect l="l" t="t" r="r" b="b"/>
              <a:pathLst>
                <a:path w="10675620" h="1393190">
                  <a:moveTo>
                    <a:pt x="455549" y="1380223"/>
                  </a:moveTo>
                  <a:lnTo>
                    <a:pt x="0" y="1380223"/>
                  </a:lnTo>
                  <a:lnTo>
                    <a:pt x="0" y="1392770"/>
                  </a:lnTo>
                  <a:lnTo>
                    <a:pt x="455549" y="1392770"/>
                  </a:lnTo>
                  <a:lnTo>
                    <a:pt x="455549" y="1380223"/>
                  </a:lnTo>
                  <a:close/>
                </a:path>
                <a:path w="10675620" h="1393190">
                  <a:moveTo>
                    <a:pt x="7817155" y="252044"/>
                  </a:moveTo>
                  <a:lnTo>
                    <a:pt x="7809039" y="207772"/>
                  </a:lnTo>
                  <a:lnTo>
                    <a:pt x="7785163" y="174053"/>
                  </a:lnTo>
                  <a:lnTo>
                    <a:pt x="7746035" y="152577"/>
                  </a:lnTo>
                  <a:lnTo>
                    <a:pt x="7707147" y="145542"/>
                  </a:lnTo>
                  <a:lnTo>
                    <a:pt x="7692466" y="145072"/>
                  </a:lnTo>
                  <a:lnTo>
                    <a:pt x="7676210" y="145529"/>
                  </a:lnTo>
                  <a:lnTo>
                    <a:pt x="7659484" y="146888"/>
                  </a:lnTo>
                  <a:lnTo>
                    <a:pt x="7587869" y="155689"/>
                  </a:lnTo>
                  <a:lnTo>
                    <a:pt x="7574775" y="156591"/>
                  </a:lnTo>
                  <a:lnTo>
                    <a:pt x="7534605" y="150647"/>
                  </a:lnTo>
                  <a:lnTo>
                    <a:pt x="7513002" y="118148"/>
                  </a:lnTo>
                  <a:lnTo>
                    <a:pt x="7513002" y="112318"/>
                  </a:lnTo>
                  <a:lnTo>
                    <a:pt x="7538440" y="81127"/>
                  </a:lnTo>
                  <a:lnTo>
                    <a:pt x="7583030" y="69329"/>
                  </a:lnTo>
                  <a:lnTo>
                    <a:pt x="7609205" y="68173"/>
                  </a:lnTo>
                  <a:lnTo>
                    <a:pt x="7619225" y="68338"/>
                  </a:lnTo>
                  <a:lnTo>
                    <a:pt x="7667841" y="73723"/>
                  </a:lnTo>
                  <a:lnTo>
                    <a:pt x="7712735" y="85064"/>
                  </a:lnTo>
                  <a:lnTo>
                    <a:pt x="7752283" y="100914"/>
                  </a:lnTo>
                  <a:lnTo>
                    <a:pt x="7782750" y="38811"/>
                  </a:lnTo>
                  <a:lnTo>
                    <a:pt x="7744841" y="22923"/>
                  </a:lnTo>
                  <a:lnTo>
                    <a:pt x="7702436" y="10668"/>
                  </a:lnTo>
                  <a:lnTo>
                    <a:pt x="7657185" y="2794"/>
                  </a:lnTo>
                  <a:lnTo>
                    <a:pt x="7610945" y="0"/>
                  </a:lnTo>
                  <a:lnTo>
                    <a:pt x="7595489" y="317"/>
                  </a:lnTo>
                  <a:lnTo>
                    <a:pt x="7554303" y="4978"/>
                  </a:lnTo>
                  <a:lnTo>
                    <a:pt x="7510475" y="18681"/>
                  </a:lnTo>
                  <a:lnTo>
                    <a:pt x="7478154" y="39420"/>
                  </a:lnTo>
                  <a:lnTo>
                    <a:pt x="7452423" y="72440"/>
                  </a:lnTo>
                  <a:lnTo>
                    <a:pt x="7441209" y="109956"/>
                  </a:lnTo>
                  <a:lnTo>
                    <a:pt x="7440257" y="125425"/>
                  </a:lnTo>
                  <a:lnTo>
                    <a:pt x="7440854" y="138112"/>
                  </a:lnTo>
                  <a:lnTo>
                    <a:pt x="7455128" y="180682"/>
                  </a:lnTo>
                  <a:lnTo>
                    <a:pt x="7484313" y="210159"/>
                  </a:lnTo>
                  <a:lnTo>
                    <a:pt x="7524013" y="226529"/>
                  </a:lnTo>
                  <a:lnTo>
                    <a:pt x="7557490" y="230212"/>
                  </a:lnTo>
                  <a:lnTo>
                    <a:pt x="7571740" y="229704"/>
                  </a:lnTo>
                  <a:lnTo>
                    <a:pt x="7586954" y="228155"/>
                  </a:lnTo>
                  <a:lnTo>
                    <a:pt x="7650620" y="219176"/>
                  </a:lnTo>
                  <a:lnTo>
                    <a:pt x="7665999" y="217627"/>
                  </a:lnTo>
                  <a:lnTo>
                    <a:pt x="7708836" y="220116"/>
                  </a:lnTo>
                  <a:lnTo>
                    <a:pt x="7740282" y="243281"/>
                  </a:lnTo>
                  <a:lnTo>
                    <a:pt x="7744180" y="261747"/>
                  </a:lnTo>
                  <a:lnTo>
                    <a:pt x="7744180" y="270319"/>
                  </a:lnTo>
                  <a:lnTo>
                    <a:pt x="7717993" y="304330"/>
                  </a:lnTo>
                  <a:lnTo>
                    <a:pt x="7671181" y="318655"/>
                  </a:lnTo>
                  <a:lnTo>
                    <a:pt x="7630020" y="321183"/>
                  </a:lnTo>
                  <a:lnTo>
                    <a:pt x="7617371" y="320979"/>
                  </a:lnTo>
                  <a:lnTo>
                    <a:pt x="7570483" y="315912"/>
                  </a:lnTo>
                  <a:lnTo>
                    <a:pt x="7528204" y="304571"/>
                  </a:lnTo>
                  <a:lnTo>
                    <a:pt x="7489342" y="287515"/>
                  </a:lnTo>
                  <a:lnTo>
                    <a:pt x="7461821" y="271792"/>
                  </a:lnTo>
                  <a:lnTo>
                    <a:pt x="7424788" y="334149"/>
                  </a:lnTo>
                  <a:lnTo>
                    <a:pt x="7466216" y="356235"/>
                  </a:lnTo>
                  <a:lnTo>
                    <a:pt x="7501915" y="370065"/>
                  </a:lnTo>
                  <a:lnTo>
                    <a:pt x="7540307" y="380492"/>
                  </a:lnTo>
                  <a:lnTo>
                    <a:pt x="7581227" y="387096"/>
                  </a:lnTo>
                  <a:lnTo>
                    <a:pt x="7623873" y="389343"/>
                  </a:lnTo>
                  <a:lnTo>
                    <a:pt x="7645273" y="388785"/>
                  </a:lnTo>
                  <a:lnTo>
                    <a:pt x="7685049" y="384238"/>
                  </a:lnTo>
                  <a:lnTo>
                    <a:pt x="7736535" y="369036"/>
                  </a:lnTo>
                  <a:lnTo>
                    <a:pt x="7776362" y="344284"/>
                  </a:lnTo>
                  <a:lnTo>
                    <a:pt x="7803451" y="310388"/>
                  </a:lnTo>
                  <a:lnTo>
                    <a:pt x="7816291" y="267970"/>
                  </a:lnTo>
                  <a:lnTo>
                    <a:pt x="7817155" y="252044"/>
                  </a:lnTo>
                  <a:close/>
                </a:path>
                <a:path w="10675620" h="1393190">
                  <a:moveTo>
                    <a:pt x="8179384" y="388277"/>
                  </a:moveTo>
                  <a:lnTo>
                    <a:pt x="8134629" y="271818"/>
                  </a:lnTo>
                  <a:lnTo>
                    <a:pt x="8108988" y="205105"/>
                  </a:lnTo>
                  <a:lnTo>
                    <a:pt x="8068907" y="100825"/>
                  </a:lnTo>
                  <a:lnTo>
                    <a:pt x="8033753" y="9385"/>
                  </a:lnTo>
                  <a:lnTo>
                    <a:pt x="8033753" y="205105"/>
                  </a:lnTo>
                  <a:lnTo>
                    <a:pt x="7954645" y="205105"/>
                  </a:lnTo>
                  <a:lnTo>
                    <a:pt x="7994205" y="100825"/>
                  </a:lnTo>
                  <a:lnTo>
                    <a:pt x="8033753" y="205105"/>
                  </a:lnTo>
                  <a:lnTo>
                    <a:pt x="8033753" y="9385"/>
                  </a:lnTo>
                  <a:lnTo>
                    <a:pt x="8030146" y="0"/>
                  </a:lnTo>
                  <a:lnTo>
                    <a:pt x="7958252" y="0"/>
                  </a:lnTo>
                  <a:lnTo>
                    <a:pt x="7809027" y="388277"/>
                  </a:lnTo>
                  <a:lnTo>
                    <a:pt x="7885341" y="388277"/>
                  </a:lnTo>
                  <a:lnTo>
                    <a:pt x="7929372" y="271818"/>
                  </a:lnTo>
                  <a:lnTo>
                    <a:pt x="8059039" y="271818"/>
                  </a:lnTo>
                  <a:lnTo>
                    <a:pt x="8103057" y="388277"/>
                  </a:lnTo>
                  <a:lnTo>
                    <a:pt x="8179384" y="388277"/>
                  </a:lnTo>
                  <a:close/>
                </a:path>
                <a:path w="10675620" h="1393190">
                  <a:moveTo>
                    <a:pt x="8548878" y="635"/>
                  </a:moveTo>
                  <a:lnTo>
                    <a:pt x="8479409" y="635"/>
                  </a:lnTo>
                  <a:lnTo>
                    <a:pt x="8479409" y="205105"/>
                  </a:lnTo>
                  <a:lnTo>
                    <a:pt x="8283638" y="205105"/>
                  </a:lnTo>
                  <a:lnTo>
                    <a:pt x="8283638" y="635"/>
                  </a:lnTo>
                  <a:lnTo>
                    <a:pt x="8213953" y="635"/>
                  </a:lnTo>
                  <a:lnTo>
                    <a:pt x="8213953" y="205105"/>
                  </a:lnTo>
                  <a:lnTo>
                    <a:pt x="8213953" y="272415"/>
                  </a:lnTo>
                  <a:lnTo>
                    <a:pt x="8213953" y="387985"/>
                  </a:lnTo>
                  <a:lnTo>
                    <a:pt x="8283638" y="387985"/>
                  </a:lnTo>
                  <a:lnTo>
                    <a:pt x="8283638" y="272415"/>
                  </a:lnTo>
                  <a:lnTo>
                    <a:pt x="8479409" y="272415"/>
                  </a:lnTo>
                  <a:lnTo>
                    <a:pt x="8479409" y="387985"/>
                  </a:lnTo>
                  <a:lnTo>
                    <a:pt x="8548878" y="387985"/>
                  </a:lnTo>
                  <a:lnTo>
                    <a:pt x="8548878" y="272415"/>
                  </a:lnTo>
                  <a:lnTo>
                    <a:pt x="8548878" y="205105"/>
                  </a:lnTo>
                  <a:lnTo>
                    <a:pt x="8548878" y="635"/>
                  </a:lnTo>
                  <a:close/>
                </a:path>
                <a:path w="10675620" h="1393190">
                  <a:moveTo>
                    <a:pt x="8953716" y="388277"/>
                  </a:moveTo>
                  <a:lnTo>
                    <a:pt x="8908948" y="271818"/>
                  </a:lnTo>
                  <a:lnTo>
                    <a:pt x="8883307" y="205105"/>
                  </a:lnTo>
                  <a:lnTo>
                    <a:pt x="8843226" y="100825"/>
                  </a:lnTo>
                  <a:lnTo>
                    <a:pt x="8808085" y="9385"/>
                  </a:lnTo>
                  <a:lnTo>
                    <a:pt x="8808085" y="205105"/>
                  </a:lnTo>
                  <a:lnTo>
                    <a:pt x="8728989" y="205105"/>
                  </a:lnTo>
                  <a:lnTo>
                    <a:pt x="8768537" y="100825"/>
                  </a:lnTo>
                  <a:lnTo>
                    <a:pt x="8808085" y="205105"/>
                  </a:lnTo>
                  <a:lnTo>
                    <a:pt x="8808085" y="9385"/>
                  </a:lnTo>
                  <a:lnTo>
                    <a:pt x="8804478" y="0"/>
                  </a:lnTo>
                  <a:lnTo>
                    <a:pt x="8732596" y="0"/>
                  </a:lnTo>
                  <a:lnTo>
                    <a:pt x="8583358" y="388277"/>
                  </a:lnTo>
                  <a:lnTo>
                    <a:pt x="8659685" y="388277"/>
                  </a:lnTo>
                  <a:lnTo>
                    <a:pt x="8703704" y="271818"/>
                  </a:lnTo>
                  <a:lnTo>
                    <a:pt x="8833371" y="271818"/>
                  </a:lnTo>
                  <a:lnTo>
                    <a:pt x="8877402" y="388277"/>
                  </a:lnTo>
                  <a:lnTo>
                    <a:pt x="8953716" y="388277"/>
                  </a:lnTo>
                  <a:close/>
                </a:path>
                <a:path w="10675620" h="1393190">
                  <a:moveTo>
                    <a:pt x="9296032" y="388277"/>
                  </a:moveTo>
                  <a:lnTo>
                    <a:pt x="9224493" y="271818"/>
                  </a:lnTo>
                  <a:lnTo>
                    <a:pt x="9216149" y="258229"/>
                  </a:lnTo>
                  <a:lnTo>
                    <a:pt x="9225572" y="253834"/>
                  </a:lnTo>
                  <a:lnTo>
                    <a:pt x="9234386" y="248920"/>
                  </a:lnTo>
                  <a:lnTo>
                    <a:pt x="9263329" y="224116"/>
                  </a:lnTo>
                  <a:lnTo>
                    <a:pt x="9276207" y="205105"/>
                  </a:lnTo>
                  <a:lnTo>
                    <a:pt x="9278556" y="200787"/>
                  </a:lnTo>
                  <a:lnTo>
                    <a:pt x="9290240" y="164274"/>
                  </a:lnTo>
                  <a:lnTo>
                    <a:pt x="9292831" y="133781"/>
                  </a:lnTo>
                  <a:lnTo>
                    <a:pt x="9292247" y="118795"/>
                  </a:lnTo>
                  <a:lnTo>
                    <a:pt x="9292247" y="118541"/>
                  </a:lnTo>
                  <a:lnTo>
                    <a:pt x="9290494" y="104127"/>
                  </a:lnTo>
                  <a:lnTo>
                    <a:pt x="9287586" y="90525"/>
                  </a:lnTo>
                  <a:lnTo>
                    <a:pt x="9283522" y="77749"/>
                  </a:lnTo>
                  <a:lnTo>
                    <a:pt x="9278899" y="67322"/>
                  </a:lnTo>
                  <a:lnTo>
                    <a:pt x="9278252" y="65849"/>
                  </a:lnTo>
                  <a:lnTo>
                    <a:pt x="9244990" y="27673"/>
                  </a:lnTo>
                  <a:lnTo>
                    <a:pt x="9219641" y="14020"/>
                  </a:lnTo>
                  <a:lnTo>
                    <a:pt x="9219641" y="133781"/>
                  </a:lnTo>
                  <a:lnTo>
                    <a:pt x="9219324" y="141719"/>
                  </a:lnTo>
                  <a:lnTo>
                    <a:pt x="9204490" y="180835"/>
                  </a:lnTo>
                  <a:lnTo>
                    <a:pt x="9167355" y="202234"/>
                  </a:lnTo>
                  <a:lnTo>
                    <a:pt x="9140546" y="205105"/>
                  </a:lnTo>
                  <a:lnTo>
                    <a:pt x="9057729" y="205105"/>
                  </a:lnTo>
                  <a:lnTo>
                    <a:pt x="9057729" y="67322"/>
                  </a:lnTo>
                  <a:lnTo>
                    <a:pt x="9140546" y="67322"/>
                  </a:lnTo>
                  <a:lnTo>
                    <a:pt x="9188818" y="77076"/>
                  </a:lnTo>
                  <a:lnTo>
                    <a:pt x="9214714" y="105613"/>
                  </a:lnTo>
                  <a:lnTo>
                    <a:pt x="9218333" y="118541"/>
                  </a:lnTo>
                  <a:lnTo>
                    <a:pt x="9218409" y="118795"/>
                  </a:lnTo>
                  <a:lnTo>
                    <a:pt x="9219641" y="133781"/>
                  </a:lnTo>
                  <a:lnTo>
                    <a:pt x="9219641" y="14020"/>
                  </a:lnTo>
                  <a:lnTo>
                    <a:pt x="9175598" y="2641"/>
                  </a:lnTo>
                  <a:lnTo>
                    <a:pt x="9138793" y="368"/>
                  </a:lnTo>
                  <a:lnTo>
                    <a:pt x="8988273" y="368"/>
                  </a:lnTo>
                  <a:lnTo>
                    <a:pt x="8988273" y="388277"/>
                  </a:lnTo>
                  <a:lnTo>
                    <a:pt x="9057729" y="388277"/>
                  </a:lnTo>
                  <a:lnTo>
                    <a:pt x="9057729" y="271818"/>
                  </a:lnTo>
                  <a:lnTo>
                    <a:pt x="9141206" y="271818"/>
                  </a:lnTo>
                  <a:lnTo>
                    <a:pt x="9210865" y="388277"/>
                  </a:lnTo>
                  <a:lnTo>
                    <a:pt x="9296032" y="388277"/>
                  </a:lnTo>
                  <a:close/>
                </a:path>
                <a:path w="10675620" h="1393190">
                  <a:moveTo>
                    <a:pt x="9700857" y="388277"/>
                  </a:moveTo>
                  <a:lnTo>
                    <a:pt x="9656089" y="271818"/>
                  </a:lnTo>
                  <a:lnTo>
                    <a:pt x="9630448" y="205105"/>
                  </a:lnTo>
                  <a:lnTo>
                    <a:pt x="9590380" y="100825"/>
                  </a:lnTo>
                  <a:lnTo>
                    <a:pt x="9555239" y="9385"/>
                  </a:lnTo>
                  <a:lnTo>
                    <a:pt x="9555239" y="205105"/>
                  </a:lnTo>
                  <a:lnTo>
                    <a:pt x="9476130" y="205105"/>
                  </a:lnTo>
                  <a:lnTo>
                    <a:pt x="9515691" y="100825"/>
                  </a:lnTo>
                  <a:lnTo>
                    <a:pt x="9555239" y="205105"/>
                  </a:lnTo>
                  <a:lnTo>
                    <a:pt x="9555239" y="9385"/>
                  </a:lnTo>
                  <a:lnTo>
                    <a:pt x="9551632" y="0"/>
                  </a:lnTo>
                  <a:lnTo>
                    <a:pt x="9479737" y="0"/>
                  </a:lnTo>
                  <a:lnTo>
                    <a:pt x="9330512" y="388277"/>
                  </a:lnTo>
                  <a:lnTo>
                    <a:pt x="9406826" y="388277"/>
                  </a:lnTo>
                  <a:lnTo>
                    <a:pt x="9450845" y="271818"/>
                  </a:lnTo>
                  <a:lnTo>
                    <a:pt x="9580524" y="271818"/>
                  </a:lnTo>
                  <a:lnTo>
                    <a:pt x="9624543" y="388277"/>
                  </a:lnTo>
                  <a:lnTo>
                    <a:pt x="9700857" y="388277"/>
                  </a:lnTo>
                  <a:close/>
                </a:path>
                <a:path w="10675620" h="1393190">
                  <a:moveTo>
                    <a:pt x="10675557" y="1380223"/>
                  </a:moveTo>
                  <a:lnTo>
                    <a:pt x="10115842" y="1380223"/>
                  </a:lnTo>
                  <a:lnTo>
                    <a:pt x="10115842" y="1392770"/>
                  </a:lnTo>
                  <a:lnTo>
                    <a:pt x="10675557" y="1392770"/>
                  </a:lnTo>
                  <a:lnTo>
                    <a:pt x="10675557" y="1380223"/>
                  </a:lnTo>
                  <a:close/>
                </a:path>
              </a:pathLst>
            </a:custGeom>
            <a:solidFill>
              <a:srgbClr val="6262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AC1A723-E55E-A680-C21C-096E03A416F4}"/>
                </a:ext>
              </a:extLst>
            </p:cNvPr>
            <p:cNvSpPr/>
            <p:nvPr/>
          </p:nvSpPr>
          <p:spPr>
            <a:xfrm>
              <a:off x="9701169" y="5125399"/>
              <a:ext cx="193675" cy="299720"/>
            </a:xfrm>
            <a:custGeom>
              <a:avLst/>
              <a:gdLst/>
              <a:ahLst/>
              <a:cxnLst/>
              <a:rect l="l" t="t" r="r" b="b"/>
              <a:pathLst>
                <a:path w="193675" h="299720">
                  <a:moveTo>
                    <a:pt x="13863" y="0"/>
                  </a:moveTo>
                  <a:lnTo>
                    <a:pt x="2208" y="45906"/>
                  </a:lnTo>
                  <a:lnTo>
                    <a:pt x="0" y="91809"/>
                  </a:lnTo>
                  <a:lnTo>
                    <a:pt x="6673" y="136505"/>
                  </a:lnTo>
                  <a:lnTo>
                    <a:pt x="21668" y="178789"/>
                  </a:lnTo>
                  <a:lnTo>
                    <a:pt x="44422" y="217454"/>
                  </a:lnTo>
                  <a:lnTo>
                    <a:pt x="74372" y="251297"/>
                  </a:lnTo>
                  <a:lnTo>
                    <a:pt x="110956" y="279112"/>
                  </a:lnTo>
                  <a:lnTo>
                    <a:pt x="153613" y="299694"/>
                  </a:lnTo>
                  <a:lnTo>
                    <a:pt x="193606" y="189826"/>
                  </a:lnTo>
                  <a:lnTo>
                    <a:pt x="153982" y="165634"/>
                  </a:lnTo>
                  <a:lnTo>
                    <a:pt x="127631" y="129381"/>
                  </a:lnTo>
                  <a:lnTo>
                    <a:pt x="116798" y="85888"/>
                  </a:lnTo>
                  <a:lnTo>
                    <a:pt x="123730" y="39979"/>
                  </a:lnTo>
                  <a:lnTo>
                    <a:pt x="13863" y="0"/>
                  </a:lnTo>
                  <a:close/>
                </a:path>
              </a:pathLst>
            </a:custGeom>
            <a:solidFill>
              <a:srgbClr val="40B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1B5EBDD-CF9C-7F6A-779C-B85AD1DD537F}"/>
                </a:ext>
              </a:extLst>
            </p:cNvPr>
            <p:cNvSpPr/>
            <p:nvPr/>
          </p:nvSpPr>
          <p:spPr>
            <a:xfrm>
              <a:off x="9738176" y="5309342"/>
              <a:ext cx="299720" cy="193675"/>
            </a:xfrm>
            <a:custGeom>
              <a:avLst/>
              <a:gdLst/>
              <a:ahLst/>
              <a:cxnLst/>
              <a:rect l="l" t="t" r="r" b="b"/>
              <a:pathLst>
                <a:path w="299720" h="193675">
                  <a:moveTo>
                    <a:pt x="189839" y="0"/>
                  </a:moveTo>
                  <a:lnTo>
                    <a:pt x="165641" y="39623"/>
                  </a:lnTo>
                  <a:lnTo>
                    <a:pt x="129389" y="65974"/>
                  </a:lnTo>
                  <a:lnTo>
                    <a:pt x="85899" y="76807"/>
                  </a:lnTo>
                  <a:lnTo>
                    <a:pt x="39992" y="69875"/>
                  </a:lnTo>
                  <a:lnTo>
                    <a:pt x="0" y="179743"/>
                  </a:lnTo>
                  <a:lnTo>
                    <a:pt x="45910" y="191393"/>
                  </a:lnTo>
                  <a:lnTo>
                    <a:pt x="91817" y="193600"/>
                  </a:lnTo>
                  <a:lnTo>
                    <a:pt x="136515" y="186926"/>
                  </a:lnTo>
                  <a:lnTo>
                    <a:pt x="178800" y="171932"/>
                  </a:lnTo>
                  <a:lnTo>
                    <a:pt x="217466" y="149180"/>
                  </a:lnTo>
                  <a:lnTo>
                    <a:pt x="251309" y="119231"/>
                  </a:lnTo>
                  <a:lnTo>
                    <a:pt x="279125" y="82648"/>
                  </a:lnTo>
                  <a:lnTo>
                    <a:pt x="299707" y="39992"/>
                  </a:lnTo>
                  <a:lnTo>
                    <a:pt x="189839" y="0"/>
                  </a:lnTo>
                  <a:close/>
                </a:path>
              </a:pathLst>
            </a:custGeom>
            <a:solidFill>
              <a:srgbClr val="813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D75BF24-2BA0-1B29-BD40-2280A3A1007B}"/>
                </a:ext>
              </a:extLst>
            </p:cNvPr>
            <p:cNvSpPr/>
            <p:nvPr/>
          </p:nvSpPr>
          <p:spPr>
            <a:xfrm>
              <a:off x="9921934" y="5166159"/>
              <a:ext cx="193675" cy="299720"/>
            </a:xfrm>
            <a:custGeom>
              <a:avLst/>
              <a:gdLst/>
              <a:ahLst/>
              <a:cxnLst/>
              <a:rect l="l" t="t" r="r" b="b"/>
              <a:pathLst>
                <a:path w="193675" h="299720">
                  <a:moveTo>
                    <a:pt x="39992" y="0"/>
                  </a:moveTo>
                  <a:lnTo>
                    <a:pt x="0" y="109867"/>
                  </a:lnTo>
                  <a:lnTo>
                    <a:pt x="39623" y="134065"/>
                  </a:lnTo>
                  <a:lnTo>
                    <a:pt x="65974" y="170318"/>
                  </a:lnTo>
                  <a:lnTo>
                    <a:pt x="76807" y="213807"/>
                  </a:lnTo>
                  <a:lnTo>
                    <a:pt x="69875" y="259715"/>
                  </a:lnTo>
                  <a:lnTo>
                    <a:pt x="179743" y="299707"/>
                  </a:lnTo>
                  <a:lnTo>
                    <a:pt x="191393" y="253796"/>
                  </a:lnTo>
                  <a:lnTo>
                    <a:pt x="193600" y="207890"/>
                  </a:lnTo>
                  <a:lnTo>
                    <a:pt x="186926" y="163192"/>
                  </a:lnTo>
                  <a:lnTo>
                    <a:pt x="171932" y="120907"/>
                  </a:lnTo>
                  <a:lnTo>
                    <a:pt x="149180" y="82240"/>
                  </a:lnTo>
                  <a:lnTo>
                    <a:pt x="119231" y="48397"/>
                  </a:lnTo>
                  <a:lnTo>
                    <a:pt x="82648" y="20582"/>
                  </a:lnTo>
                  <a:lnTo>
                    <a:pt x="39992" y="0"/>
                  </a:lnTo>
                  <a:close/>
                </a:path>
              </a:pathLst>
            </a:custGeom>
            <a:solidFill>
              <a:srgbClr val="ED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019C71A-C1E9-CA28-AC0C-D98AE80AD33B}"/>
                </a:ext>
              </a:extLst>
            </p:cNvPr>
            <p:cNvSpPr/>
            <p:nvPr/>
          </p:nvSpPr>
          <p:spPr>
            <a:xfrm>
              <a:off x="9778804" y="5088370"/>
              <a:ext cx="299720" cy="193675"/>
            </a:xfrm>
            <a:custGeom>
              <a:avLst/>
              <a:gdLst/>
              <a:ahLst/>
              <a:cxnLst/>
              <a:rect l="l" t="t" r="r" b="b"/>
              <a:pathLst>
                <a:path w="299720" h="193675">
                  <a:moveTo>
                    <a:pt x="207884" y="0"/>
                  </a:moveTo>
                  <a:lnTo>
                    <a:pt x="163188" y="6673"/>
                  </a:lnTo>
                  <a:lnTo>
                    <a:pt x="120905" y="21668"/>
                  </a:lnTo>
                  <a:lnTo>
                    <a:pt x="82239" y="44422"/>
                  </a:lnTo>
                  <a:lnTo>
                    <a:pt x="48397" y="74372"/>
                  </a:lnTo>
                  <a:lnTo>
                    <a:pt x="20582" y="110956"/>
                  </a:lnTo>
                  <a:lnTo>
                    <a:pt x="0" y="153613"/>
                  </a:lnTo>
                  <a:lnTo>
                    <a:pt x="109867" y="193606"/>
                  </a:lnTo>
                  <a:lnTo>
                    <a:pt x="134060" y="153982"/>
                  </a:lnTo>
                  <a:lnTo>
                    <a:pt x="170313" y="127631"/>
                  </a:lnTo>
                  <a:lnTo>
                    <a:pt x="213805" y="116798"/>
                  </a:lnTo>
                  <a:lnTo>
                    <a:pt x="259715" y="123730"/>
                  </a:lnTo>
                  <a:lnTo>
                    <a:pt x="299694" y="13863"/>
                  </a:lnTo>
                  <a:lnTo>
                    <a:pt x="253788" y="2208"/>
                  </a:lnTo>
                  <a:lnTo>
                    <a:pt x="207884" y="0"/>
                  </a:lnTo>
                  <a:close/>
                </a:path>
              </a:pathLst>
            </a:custGeom>
            <a:solidFill>
              <a:srgbClr val="ADC8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F40D5B-13A2-5BB3-5BC5-1DAEA3FA8288}"/>
              </a:ext>
            </a:extLst>
          </p:cNvPr>
          <p:cNvSpPr/>
          <p:nvPr/>
        </p:nvSpPr>
        <p:spPr>
          <a:xfrm>
            <a:off x="202558" y="3720446"/>
            <a:ext cx="9406732" cy="544477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rgbClr val="122B4B"/>
                </a:solidFill>
                <a:latin typeface="Poppins" panose="00000500000000000000" pitchFamily="2" charset="0"/>
                <a:ea typeface="+mn-ea"/>
                <a:cs typeface="+mn-cs"/>
              </a:rPr>
              <a:t>Revenue Increase</a:t>
            </a:r>
            <a:br>
              <a:rPr lang="en-US" sz="1800" b="0" kern="1200" dirty="0">
                <a:solidFill>
                  <a:srgbClr val="122B4B"/>
                </a:solidFill>
                <a:latin typeface="Poppins" panose="00000500000000000000" pitchFamily="2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54B36C-FCB0-1D89-7590-60334138513B}"/>
              </a:ext>
            </a:extLst>
          </p:cNvPr>
          <p:cNvSpPr/>
          <p:nvPr/>
        </p:nvSpPr>
        <p:spPr>
          <a:xfrm>
            <a:off x="247631" y="4427839"/>
            <a:ext cx="9406732" cy="544477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rgbClr val="122B4B"/>
                </a:solidFill>
                <a:latin typeface="Poppins" panose="00000500000000000000" pitchFamily="2" charset="0"/>
                <a:ea typeface="+mn-ea"/>
                <a:cs typeface="+mn-cs"/>
              </a:rPr>
              <a:t> Competitive Advantages  3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1EDAF4-BB23-32F7-EA95-2CB9CCCCCE75}"/>
              </a:ext>
            </a:extLst>
          </p:cNvPr>
          <p:cNvSpPr/>
          <p:nvPr/>
        </p:nvSpPr>
        <p:spPr>
          <a:xfrm>
            <a:off x="235311" y="1722687"/>
            <a:ext cx="9406732" cy="544477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rgbClr val="122B4B"/>
                </a:solidFill>
                <a:latin typeface="Poppins" panose="00000500000000000000" pitchFamily="2" charset="0"/>
                <a:ea typeface="+mn-ea"/>
                <a:cs typeface="+mn-cs"/>
              </a:rPr>
              <a:t>Sahara 2024 Achievement-  Actual vs Target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660550-87BD-4EE3-D97D-6EF42434DD63}"/>
              </a:ext>
            </a:extLst>
          </p:cNvPr>
          <p:cNvSpPr/>
          <p:nvPr/>
        </p:nvSpPr>
        <p:spPr>
          <a:xfrm>
            <a:off x="235311" y="2980590"/>
            <a:ext cx="9406732" cy="544477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122B4B"/>
                </a:solidFill>
                <a:latin typeface="Poppins" panose="00000500000000000000" pitchFamily="2" charset="0"/>
                <a:ea typeface="+mn-ea"/>
                <a:cs typeface="+mn-cs"/>
              </a:rPr>
              <a:t>Sectorial Analysis and Breakdown to Sector Investment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E88898E-604E-E32F-30EA-AF12D042ECDD}"/>
              </a:ext>
            </a:extLst>
          </p:cNvPr>
          <p:cNvSpPr/>
          <p:nvPr/>
        </p:nvSpPr>
        <p:spPr>
          <a:xfrm>
            <a:off x="202558" y="2356215"/>
            <a:ext cx="9406732" cy="544477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122B4B"/>
                </a:solidFill>
                <a:latin typeface="Poppins" panose="00000500000000000000" pitchFamily="2" charset="0"/>
                <a:ea typeface="+mn-ea"/>
                <a:cs typeface="+mn-cs"/>
              </a:rPr>
              <a:t>2025 Objectives on Goals, Targets and Action Plan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437CD3C-5F83-0DB5-2C00-6142DB3EACB6}"/>
              </a:ext>
            </a:extLst>
          </p:cNvPr>
          <p:cNvSpPr/>
          <p:nvPr/>
        </p:nvSpPr>
        <p:spPr>
          <a:xfrm>
            <a:off x="271382" y="29480"/>
            <a:ext cx="9406732" cy="544477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122B4B"/>
                </a:solidFill>
                <a:latin typeface="Poppins" panose="00000500000000000000" pitchFamily="2" charset="0"/>
                <a:ea typeface="+mn-ea"/>
                <a:cs typeface="+mn-cs"/>
              </a:rPr>
              <a:t>Value Proposition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58A0F9-ABF9-2C78-B1C8-04470F551AE2}"/>
              </a:ext>
            </a:extLst>
          </p:cNvPr>
          <p:cNvSpPr/>
          <p:nvPr/>
        </p:nvSpPr>
        <p:spPr>
          <a:xfrm>
            <a:off x="271382" y="1121473"/>
            <a:ext cx="9406732" cy="544477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rgbClr val="122B4B"/>
                </a:solidFill>
                <a:latin typeface="Poppins" panose="00000500000000000000" pitchFamily="2" charset="0"/>
                <a:ea typeface="+mn-ea"/>
                <a:cs typeface="+mn-cs"/>
              </a:rPr>
              <a:t>SWOT Analysis</a:t>
            </a:r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D187362-5677-2C92-D652-4BE173FA0DAE}"/>
              </a:ext>
            </a:extLst>
          </p:cNvPr>
          <p:cNvSpPr/>
          <p:nvPr/>
        </p:nvSpPr>
        <p:spPr>
          <a:xfrm>
            <a:off x="294437" y="567049"/>
            <a:ext cx="9406732" cy="544477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rgbClr val="122B4B"/>
                </a:solidFill>
                <a:latin typeface="Poppins" panose="00000500000000000000" pitchFamily="2" charset="0"/>
                <a:ea typeface="+mn-ea"/>
                <a:cs typeface="+mn-cs"/>
              </a:rPr>
              <a:t>Market Overview</a:t>
            </a:r>
            <a:endParaRPr lang="en-US" dirty="0"/>
          </a:p>
        </p:txBody>
      </p:sp>
      <p:pic>
        <p:nvPicPr>
          <p:cNvPr id="10" name="Picture 9" descr="A close-up of a graph&#10;&#10;Description automatically generated">
            <a:extLst>
              <a:ext uri="{FF2B5EF4-FFF2-40B4-BE49-F238E27FC236}">
                <a16:creationId xmlns:a16="http://schemas.microsoft.com/office/drawing/2014/main" id="{E8760430-FB1B-D235-A945-6CD34E7F4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"/>
            <a:ext cx="10693400" cy="75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0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D5742-7558-0329-17D6-4F9BC33EC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2BCAF275-B13C-09F7-6DCF-326C1C715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" y="-12533"/>
            <a:ext cx="10693400" cy="75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76C9E-6A2E-4752-B463-939DD0140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B7963F0-1AB3-0812-8143-8D0B4BED6877}"/>
              </a:ext>
            </a:extLst>
          </p:cNvPr>
          <p:cNvSpPr/>
          <p:nvPr/>
        </p:nvSpPr>
        <p:spPr>
          <a:xfrm>
            <a:off x="6081911" y="0"/>
            <a:ext cx="4610100" cy="2032000"/>
          </a:xfrm>
          <a:custGeom>
            <a:avLst/>
            <a:gdLst/>
            <a:ahLst/>
            <a:cxnLst/>
            <a:rect l="l" t="t" r="r" b="b"/>
            <a:pathLst>
              <a:path w="4610100" h="2032000">
                <a:moveTo>
                  <a:pt x="4610092" y="0"/>
                </a:moveTo>
                <a:lnTo>
                  <a:pt x="0" y="0"/>
                </a:lnTo>
                <a:lnTo>
                  <a:pt x="19453" y="23019"/>
                </a:lnTo>
                <a:lnTo>
                  <a:pt x="48952" y="57367"/>
                </a:lnTo>
                <a:lnTo>
                  <a:pt x="78710" y="91464"/>
                </a:lnTo>
                <a:lnTo>
                  <a:pt x="108724" y="125307"/>
                </a:lnTo>
                <a:lnTo>
                  <a:pt x="138993" y="158897"/>
                </a:lnTo>
                <a:lnTo>
                  <a:pt x="169514" y="192231"/>
                </a:lnTo>
                <a:lnTo>
                  <a:pt x="200286" y="225308"/>
                </a:lnTo>
                <a:lnTo>
                  <a:pt x="231308" y="258128"/>
                </a:lnTo>
                <a:lnTo>
                  <a:pt x="262576" y="290688"/>
                </a:lnTo>
                <a:lnTo>
                  <a:pt x="294090" y="322989"/>
                </a:lnTo>
                <a:lnTo>
                  <a:pt x="325847" y="355028"/>
                </a:lnTo>
                <a:lnTo>
                  <a:pt x="357845" y="386804"/>
                </a:lnTo>
                <a:lnTo>
                  <a:pt x="390083" y="418317"/>
                </a:lnTo>
                <a:lnTo>
                  <a:pt x="422559" y="449564"/>
                </a:lnTo>
                <a:lnTo>
                  <a:pt x="455270" y="480546"/>
                </a:lnTo>
                <a:lnTo>
                  <a:pt x="488216" y="511259"/>
                </a:lnTo>
                <a:lnTo>
                  <a:pt x="521393" y="541705"/>
                </a:lnTo>
                <a:lnTo>
                  <a:pt x="554801" y="571880"/>
                </a:lnTo>
                <a:lnTo>
                  <a:pt x="588436" y="601784"/>
                </a:lnTo>
                <a:lnTo>
                  <a:pt x="622299" y="631416"/>
                </a:lnTo>
                <a:lnTo>
                  <a:pt x="656385" y="660775"/>
                </a:lnTo>
                <a:lnTo>
                  <a:pt x="690694" y="689859"/>
                </a:lnTo>
                <a:lnTo>
                  <a:pt x="725224" y="718667"/>
                </a:lnTo>
                <a:lnTo>
                  <a:pt x="759973" y="747198"/>
                </a:lnTo>
                <a:lnTo>
                  <a:pt x="794939" y="775450"/>
                </a:lnTo>
                <a:lnTo>
                  <a:pt x="830120" y="803423"/>
                </a:lnTo>
                <a:lnTo>
                  <a:pt x="865514" y="831115"/>
                </a:lnTo>
                <a:lnTo>
                  <a:pt x="901119" y="858526"/>
                </a:lnTo>
                <a:lnTo>
                  <a:pt x="936933" y="885653"/>
                </a:lnTo>
                <a:lnTo>
                  <a:pt x="972955" y="912496"/>
                </a:lnTo>
                <a:lnTo>
                  <a:pt x="1009183" y="939053"/>
                </a:lnTo>
                <a:lnTo>
                  <a:pt x="1045615" y="965323"/>
                </a:lnTo>
                <a:lnTo>
                  <a:pt x="1082248" y="991306"/>
                </a:lnTo>
                <a:lnTo>
                  <a:pt x="1119081" y="1016999"/>
                </a:lnTo>
                <a:lnTo>
                  <a:pt x="1156113" y="1042402"/>
                </a:lnTo>
                <a:lnTo>
                  <a:pt x="1193340" y="1067513"/>
                </a:lnTo>
                <a:lnTo>
                  <a:pt x="1230762" y="1092332"/>
                </a:lnTo>
                <a:lnTo>
                  <a:pt x="1268377" y="1116856"/>
                </a:lnTo>
                <a:lnTo>
                  <a:pt x="1306181" y="1141086"/>
                </a:lnTo>
                <a:lnTo>
                  <a:pt x="1344175" y="1165018"/>
                </a:lnTo>
                <a:lnTo>
                  <a:pt x="1382355" y="1188653"/>
                </a:lnTo>
                <a:lnTo>
                  <a:pt x="1420721" y="1211990"/>
                </a:lnTo>
                <a:lnTo>
                  <a:pt x="1459269" y="1235026"/>
                </a:lnTo>
                <a:lnTo>
                  <a:pt x="1497998" y="1257761"/>
                </a:lnTo>
                <a:lnTo>
                  <a:pt x="1536907" y="1280193"/>
                </a:lnTo>
                <a:lnTo>
                  <a:pt x="1575993" y="1302322"/>
                </a:lnTo>
                <a:lnTo>
                  <a:pt x="1615254" y="1324146"/>
                </a:lnTo>
                <a:lnTo>
                  <a:pt x="1654689" y="1345663"/>
                </a:lnTo>
                <a:lnTo>
                  <a:pt x="1694296" y="1366874"/>
                </a:lnTo>
                <a:lnTo>
                  <a:pt x="1734072" y="1387776"/>
                </a:lnTo>
                <a:lnTo>
                  <a:pt x="1814127" y="1428649"/>
                </a:lnTo>
                <a:lnTo>
                  <a:pt x="1894838" y="1468274"/>
                </a:lnTo>
                <a:lnTo>
                  <a:pt x="1976191" y="1506640"/>
                </a:lnTo>
                <a:lnTo>
                  <a:pt x="2058171" y="1543739"/>
                </a:lnTo>
                <a:lnTo>
                  <a:pt x="2140761" y="1579560"/>
                </a:lnTo>
                <a:lnTo>
                  <a:pt x="2223949" y="1614094"/>
                </a:lnTo>
                <a:lnTo>
                  <a:pt x="2307717" y="1647330"/>
                </a:lnTo>
                <a:lnTo>
                  <a:pt x="2392051" y="1679260"/>
                </a:lnTo>
                <a:lnTo>
                  <a:pt x="2476937" y="1709874"/>
                </a:lnTo>
                <a:lnTo>
                  <a:pt x="2562358" y="1739162"/>
                </a:lnTo>
                <a:lnTo>
                  <a:pt x="2648300" y="1767115"/>
                </a:lnTo>
                <a:lnTo>
                  <a:pt x="2734748" y="1793722"/>
                </a:lnTo>
                <a:lnTo>
                  <a:pt x="2821687" y="1818974"/>
                </a:lnTo>
                <a:lnTo>
                  <a:pt x="2909101" y="1842862"/>
                </a:lnTo>
                <a:lnTo>
                  <a:pt x="2996976" y="1865375"/>
                </a:lnTo>
                <a:lnTo>
                  <a:pt x="3085297" y="1886504"/>
                </a:lnTo>
                <a:lnTo>
                  <a:pt x="3174047" y="1906240"/>
                </a:lnTo>
                <a:lnTo>
                  <a:pt x="3263214" y="1924573"/>
                </a:lnTo>
                <a:lnTo>
                  <a:pt x="3352780" y="1941492"/>
                </a:lnTo>
                <a:lnTo>
                  <a:pt x="3442731" y="1956989"/>
                </a:lnTo>
                <a:lnTo>
                  <a:pt x="3533053" y="1971054"/>
                </a:lnTo>
                <a:lnTo>
                  <a:pt x="3623729" y="1983677"/>
                </a:lnTo>
                <a:lnTo>
                  <a:pt x="3714746" y="1994848"/>
                </a:lnTo>
                <a:lnTo>
                  <a:pt x="3806087" y="2004558"/>
                </a:lnTo>
                <a:lnTo>
                  <a:pt x="3897738" y="2012797"/>
                </a:lnTo>
                <a:lnTo>
                  <a:pt x="3989683" y="2019555"/>
                </a:lnTo>
                <a:lnTo>
                  <a:pt x="4081908" y="2024824"/>
                </a:lnTo>
                <a:lnTo>
                  <a:pt x="4174398" y="2028592"/>
                </a:lnTo>
                <a:lnTo>
                  <a:pt x="4267137" y="2030850"/>
                </a:lnTo>
                <a:lnTo>
                  <a:pt x="4360110" y="2031590"/>
                </a:lnTo>
                <a:lnTo>
                  <a:pt x="4404785" y="2031411"/>
                </a:lnTo>
                <a:lnTo>
                  <a:pt x="4449320" y="2030850"/>
                </a:lnTo>
                <a:lnTo>
                  <a:pt x="4450895" y="2030850"/>
                </a:lnTo>
                <a:lnTo>
                  <a:pt x="4496075" y="2029910"/>
                </a:lnTo>
                <a:lnTo>
                  <a:pt x="4497181" y="2029910"/>
                </a:lnTo>
                <a:lnTo>
                  <a:pt x="4542584" y="2028592"/>
                </a:lnTo>
                <a:lnTo>
                  <a:pt x="4543494" y="2028592"/>
                </a:lnTo>
                <a:lnTo>
                  <a:pt x="4610092" y="2025971"/>
                </a:lnTo>
                <a:lnTo>
                  <a:pt x="4610092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96345E-577A-113D-32E0-519FEF36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3165AD06-D083-BAEE-B7B5-6B6726027391}"/>
              </a:ext>
            </a:extLst>
          </p:cNvPr>
          <p:cNvSpPr txBox="1">
            <a:spLocks/>
          </p:cNvSpPr>
          <p:nvPr/>
        </p:nvSpPr>
        <p:spPr>
          <a:xfrm>
            <a:off x="850900" y="2080504"/>
            <a:ext cx="7951713" cy="137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rgbClr val="626261"/>
                </a:solidFill>
                <a:latin typeface="Mulish Black"/>
                <a:ea typeface="+mj-ea"/>
                <a:cs typeface="Mulish Black"/>
              </a:defRPr>
            </a:lvl1pPr>
          </a:lstStyle>
          <a:p>
            <a:r>
              <a:rPr lang="en-US" sz="4800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Content</a:t>
            </a:r>
            <a:br>
              <a:rPr lang="en-US" sz="4400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8" name="Picture 7" descr="A group of logos and symbols">
            <a:extLst>
              <a:ext uri="{FF2B5EF4-FFF2-40B4-BE49-F238E27FC236}">
                <a16:creationId xmlns:a16="http://schemas.microsoft.com/office/drawing/2014/main" id="{C7CB9C15-879D-00D8-BB22-A629DCFCE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" y="41499"/>
            <a:ext cx="10693400" cy="75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82B2AFBEEAD947BDA7C3E657AAD888" ma:contentTypeVersion="18" ma:contentTypeDescription="Create a new document." ma:contentTypeScope="" ma:versionID="6674f4500ac105f239a265ed41baaa6d">
  <xsd:schema xmlns:xsd="http://www.w3.org/2001/XMLSchema" xmlns:xs="http://www.w3.org/2001/XMLSchema" xmlns:p="http://schemas.microsoft.com/office/2006/metadata/properties" xmlns:ns2="6ec3d9a3-a394-4565-8292-079cc71aa64f" xmlns:ns3="a8fdf387-a21b-4e96-8489-f396e1bf4a7a" targetNamespace="http://schemas.microsoft.com/office/2006/metadata/properties" ma:root="true" ma:fieldsID="bf94e46dcc5a51a1cbe67bc3758c7197" ns2:_="" ns3:_="">
    <xsd:import namespace="6ec3d9a3-a394-4565-8292-079cc71aa64f"/>
    <xsd:import namespace="a8fdf387-a21b-4e96-8489-f396e1bf4a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3d9a3-a394-4565-8292-079cc71aa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df387-a21b-4e96-8489-f396e1bf4a7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4e86942-946b-4f0c-9027-ba4cc62a0314}" ma:internalName="TaxCatchAll" ma:showField="CatchAllData" ma:web="a8fdf387-a21b-4e96-8489-f396e1bf4a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2EC03C-D854-4E93-972A-1BBBC6DD1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c3d9a3-a394-4565-8292-079cc71aa64f"/>
    <ds:schemaRef ds:uri="a8fdf387-a21b-4e96-8489-f396e1bf4a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EA391C-9F96-4805-AA5F-60C80829A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</TotalTime>
  <Words>140</Words>
  <Application>Microsoft Office PowerPoint</Application>
  <PresentationFormat>Custom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Exo Light</vt:lpstr>
      <vt:lpstr>Mulish Black</vt:lpstr>
      <vt:lpstr>Poppins</vt:lpstr>
      <vt:lpstr>Rockwell</vt:lpstr>
      <vt:lpstr>Office Theme</vt:lpstr>
      <vt:lpstr> 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</dc:title>
  <cp:lastModifiedBy>Hanna, Christine</cp:lastModifiedBy>
  <cp:revision>12</cp:revision>
  <dcterms:created xsi:type="dcterms:W3CDTF">2024-07-28T23:44:50Z</dcterms:created>
  <dcterms:modified xsi:type="dcterms:W3CDTF">2024-11-25T11:09:36Z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2024-07-29T00:00:00Z</vt:filetime>
  </property>
  <property fmtid="{D5CDD505-2E9C-101B-9397-08002B2CF9AE}" pid="3" name="Creator">
    <vt:lpwstr>Adobe Illustrator 28.5 (Macintosh)</vt:lpwstr>
  </property>
  <property fmtid="{D5CDD505-2E9C-101B-9397-08002B2CF9AE}" pid="4" name="LastSaved">
    <vt:filetime>2024-07-28T00:00:00Z</vt:filetime>
  </property>
  <property fmtid="{D5CDD505-2E9C-101B-9397-08002B2CF9AE}" pid="5" name="Producer">
    <vt:lpwstr>Adobe PDF library 17.00</vt:lpwstr>
  </property>
  <property fmtid="{D5CDD505-2E9C-101B-9397-08002B2CF9AE}" pid="6" name="MSIP_Label_2bbab825-a111-45e4-86a1-18cee0005896_Enabled">
    <vt:lpwstr>true</vt:lpwstr>
  </property>
  <property fmtid="{D5CDD505-2E9C-101B-9397-08002B2CF9AE}" pid="7" name="MSIP_Label_2bbab825-a111-45e4-86a1-18cee0005896_SetDate">
    <vt:lpwstr>2024-07-28T23:46:19Z</vt:lpwstr>
  </property>
  <property fmtid="{D5CDD505-2E9C-101B-9397-08002B2CF9AE}" pid="8" name="MSIP_Label_2bbab825-a111-45e4-86a1-18cee0005896_Method">
    <vt:lpwstr>Standard</vt:lpwstr>
  </property>
  <property fmtid="{D5CDD505-2E9C-101B-9397-08002B2CF9AE}" pid="9" name="MSIP_Label_2bbab825-a111-45e4-86a1-18cee0005896_Name">
    <vt:lpwstr>2bbab825-a111-45e4-86a1-18cee0005896</vt:lpwstr>
  </property>
  <property fmtid="{D5CDD505-2E9C-101B-9397-08002B2CF9AE}" pid="10" name="MSIP_Label_2bbab825-a111-45e4-86a1-18cee0005896_SiteId">
    <vt:lpwstr>2567d566-604c-408a-8a60-55d0dc9d9d6b</vt:lpwstr>
  </property>
  <property fmtid="{D5CDD505-2E9C-101B-9397-08002B2CF9AE}" pid="11" name="MSIP_Label_2bbab825-a111-45e4-86a1-18cee0005896_ActionId">
    <vt:lpwstr>53b8a408-9f9c-4e20-80f8-25dc3323b8ec</vt:lpwstr>
  </property>
  <property fmtid="{D5CDD505-2E9C-101B-9397-08002B2CF9AE}" pid="12" name="MSIP_Label_2bbab825-a111-45e4-86a1-18cee0005896_ContentBits">
    <vt:lpwstr>2</vt:lpwstr>
  </property>
  <property fmtid="{D5CDD505-2E9C-101B-9397-08002B2CF9AE}" pid="13" name="ClassificationContentMarkingFooterLocations">
    <vt:lpwstr>Office Theme:8</vt:lpwstr>
  </property>
  <property fmtid="{D5CDD505-2E9C-101B-9397-08002B2CF9AE}" pid="14" name="ClassificationContentMarkingFooterText">
    <vt:lpwstr>Information Classification: General</vt:lpwstr>
  </property>
</Properties>
</file>